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6" r:id="rId2"/>
    <p:sldId id="258" r:id="rId3"/>
    <p:sldId id="259" r:id="rId4"/>
    <p:sldId id="260" r:id="rId5"/>
    <p:sldId id="277" r:id="rId6"/>
    <p:sldId id="275" r:id="rId7"/>
    <p:sldId id="263" r:id="rId8"/>
    <p:sldId id="281" r:id="rId9"/>
    <p:sldId id="282" r:id="rId10"/>
    <p:sldId id="264" r:id="rId11"/>
    <p:sldId id="284" r:id="rId12"/>
    <p:sldId id="269" r:id="rId13"/>
    <p:sldId id="283" r:id="rId14"/>
    <p:sldId id="26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86" r:id="rId25"/>
    <p:sldId id="287" r:id="rId26"/>
    <p:sldId id="300" r:id="rId27"/>
    <p:sldId id="301" r:id="rId28"/>
    <p:sldId id="298" r:id="rId29"/>
    <p:sldId id="299" r:id="rId30"/>
    <p:sldId id="297" r:id="rId31"/>
    <p:sldId id="285" r:id="rId32"/>
    <p:sldId id="302" r:id="rId33"/>
    <p:sldId id="303" r:id="rId34"/>
    <p:sldId id="304" r:id="rId35"/>
    <p:sldId id="306" r:id="rId36"/>
    <p:sldId id="305" r:id="rId37"/>
    <p:sldId id="307" r:id="rId38"/>
    <p:sldId id="308" r:id="rId39"/>
    <p:sldId id="310" r:id="rId40"/>
    <p:sldId id="312" r:id="rId41"/>
    <p:sldId id="313" r:id="rId42"/>
    <p:sldId id="314" r:id="rId43"/>
    <p:sldId id="315" r:id="rId44"/>
    <p:sldId id="318" r:id="rId45"/>
    <p:sldId id="319" r:id="rId46"/>
    <p:sldId id="317" r:id="rId47"/>
    <p:sldId id="320" r:id="rId48"/>
    <p:sldId id="309" r:id="rId49"/>
    <p:sldId id="321" r:id="rId50"/>
    <p:sldId id="311" r:id="rId51"/>
    <p:sldId id="267" r:id="rId52"/>
    <p:sldId id="261" r:id="rId53"/>
    <p:sldId id="265" r:id="rId54"/>
    <p:sldId id="268" r:id="rId55"/>
    <p:sldId id="271" r:id="rId56"/>
    <p:sldId id="272" r:id="rId57"/>
    <p:sldId id="273" r:id="rId58"/>
    <p:sldId id="274" r:id="rId59"/>
    <p:sldId id="278" r:id="rId60"/>
    <p:sldId id="279" r:id="rId61"/>
    <p:sldId id="280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078B8-F507-46E5-9F9A-63687F680081}" v="4905" dt="2019-06-05T12:04:43.590"/>
    <p1510:client id="{915D6B71-4433-4A94-B40F-70405B6F3771}" v="2650" dt="2019-06-05T02:43:25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75294" autoAdjust="0"/>
  </p:normalViewPr>
  <p:slideViewPr>
    <p:cSldViewPr snapToGrid="0">
      <p:cViewPr varScale="1">
        <p:scale>
          <a:sx n="86" d="100"/>
          <a:sy n="86" d="100"/>
        </p:scale>
        <p:origin x="11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창헌" userId="5189ad175f2a6b66" providerId="LiveId" clId="{364078B8-F507-46E5-9F9A-63687F680081}"/>
    <pc:docChg chg="undo custSel addSld delSld modSld sldOrd">
      <pc:chgData name="김 창헌" userId="5189ad175f2a6b66" providerId="LiveId" clId="{364078B8-F507-46E5-9F9A-63687F680081}" dt="2019-06-05T12:04:43.592" v="11779" actId="20577"/>
      <pc:docMkLst>
        <pc:docMk/>
      </pc:docMkLst>
      <pc:sldChg chg="del">
        <pc:chgData name="김 창헌" userId="5189ad175f2a6b66" providerId="LiveId" clId="{364078B8-F507-46E5-9F9A-63687F680081}" dt="2019-06-05T09:27:30.662" v="3724" actId="2696"/>
        <pc:sldMkLst>
          <pc:docMk/>
          <pc:sldMk cId="3883116835" sldId="258"/>
        </pc:sldMkLst>
      </pc:sldChg>
      <pc:sldChg chg="modSp add modNotesTx">
        <pc:chgData name="김 창헌" userId="5189ad175f2a6b66" providerId="LiveId" clId="{364078B8-F507-46E5-9F9A-63687F680081}" dt="2019-06-05T09:38:44.842" v="4464" actId="20577"/>
        <pc:sldMkLst>
          <pc:docMk/>
          <pc:sldMk cId="4218162592" sldId="258"/>
        </pc:sldMkLst>
        <pc:spChg chg="mod">
          <ac:chgData name="김 창헌" userId="5189ad175f2a6b66" providerId="LiveId" clId="{364078B8-F507-46E5-9F9A-63687F680081}" dt="2019-06-05T09:37:50.382" v="4137" actId="404"/>
          <ac:spMkLst>
            <pc:docMk/>
            <pc:sldMk cId="4218162592" sldId="258"/>
            <ac:spMk id="3" creationId="{69FE084F-153B-4E7A-94F5-2B354ED72721}"/>
          </ac:spMkLst>
        </pc:spChg>
      </pc:sldChg>
      <pc:sldChg chg="del">
        <pc:chgData name="김 창헌" userId="5189ad175f2a6b66" providerId="LiveId" clId="{364078B8-F507-46E5-9F9A-63687F680081}" dt="2019-06-05T09:27:30.662" v="3724" actId="2696"/>
        <pc:sldMkLst>
          <pc:docMk/>
          <pc:sldMk cId="3519961721" sldId="259"/>
        </pc:sldMkLst>
      </pc:sldChg>
      <pc:sldChg chg="modSp add modNotesTx">
        <pc:chgData name="김 창헌" userId="5189ad175f2a6b66" providerId="LiveId" clId="{364078B8-F507-46E5-9F9A-63687F680081}" dt="2019-06-05T11:15:15.545" v="8723" actId="20577"/>
        <pc:sldMkLst>
          <pc:docMk/>
          <pc:sldMk cId="3947328796" sldId="259"/>
        </pc:sldMkLst>
        <pc:spChg chg="mod">
          <ac:chgData name="김 창헌" userId="5189ad175f2a6b66" providerId="LiveId" clId="{364078B8-F507-46E5-9F9A-63687F680081}" dt="2019-06-05T09:40:13.933" v="4490" actId="20577"/>
          <ac:spMkLst>
            <pc:docMk/>
            <pc:sldMk cId="3947328796" sldId="259"/>
            <ac:spMk id="3" creationId="{49721081-3E69-4663-9A26-370B738C5A07}"/>
          </ac:spMkLst>
        </pc:spChg>
      </pc:sldChg>
      <pc:sldChg chg="add modNotesTx">
        <pc:chgData name="김 창헌" userId="5189ad175f2a6b66" providerId="LiveId" clId="{364078B8-F507-46E5-9F9A-63687F680081}" dt="2019-06-05T09:44:21.777" v="4964" actId="6549"/>
        <pc:sldMkLst>
          <pc:docMk/>
          <pc:sldMk cId="199378899" sldId="260"/>
        </pc:sldMkLst>
      </pc:sldChg>
      <pc:sldChg chg="del">
        <pc:chgData name="김 창헌" userId="5189ad175f2a6b66" providerId="LiveId" clId="{364078B8-F507-46E5-9F9A-63687F680081}" dt="2019-06-05T09:27:30.662" v="3724" actId="2696"/>
        <pc:sldMkLst>
          <pc:docMk/>
          <pc:sldMk cId="1289429117" sldId="260"/>
        </pc:sldMkLst>
      </pc:sldChg>
      <pc:sldChg chg="del">
        <pc:chgData name="김 창헌" userId="5189ad175f2a6b66" providerId="LiveId" clId="{364078B8-F507-46E5-9F9A-63687F680081}" dt="2019-06-05T10:05:08.583" v="6287" actId="47"/>
        <pc:sldMkLst>
          <pc:docMk/>
          <pc:sldMk cId="3229629171" sldId="262"/>
        </pc:sldMkLst>
      </pc:sldChg>
      <pc:sldChg chg="modSp ord modNotesTx">
        <pc:chgData name="김 창헌" userId="5189ad175f2a6b66" providerId="LiveId" clId="{364078B8-F507-46E5-9F9A-63687F680081}" dt="2019-06-05T11:17:32.693" v="8768" actId="113"/>
        <pc:sldMkLst>
          <pc:docMk/>
          <pc:sldMk cId="3656762047" sldId="263"/>
        </pc:sldMkLst>
        <pc:spChg chg="mod">
          <ac:chgData name="김 창헌" userId="5189ad175f2a6b66" providerId="LiveId" clId="{364078B8-F507-46E5-9F9A-63687F680081}" dt="2019-06-05T11:17:32.693" v="8768" actId="113"/>
          <ac:spMkLst>
            <pc:docMk/>
            <pc:sldMk cId="3656762047" sldId="263"/>
            <ac:spMk id="3" creationId="{71959B90-0135-445E-9C05-EB90123781DF}"/>
          </ac:spMkLst>
        </pc:spChg>
      </pc:sldChg>
      <pc:sldChg chg="addSp delSp modSp ord modNotesTx">
        <pc:chgData name="김 창헌" userId="5189ad175f2a6b66" providerId="LiveId" clId="{364078B8-F507-46E5-9F9A-63687F680081}" dt="2019-06-05T11:36:47.117" v="9190" actId="20577"/>
        <pc:sldMkLst>
          <pc:docMk/>
          <pc:sldMk cId="1641001205" sldId="264"/>
        </pc:sldMkLst>
        <pc:spChg chg="del">
          <ac:chgData name="김 창헌" userId="5189ad175f2a6b66" providerId="LiveId" clId="{364078B8-F507-46E5-9F9A-63687F680081}" dt="2019-06-01T10:01:48.380" v="4" actId="478"/>
          <ac:spMkLst>
            <pc:docMk/>
            <pc:sldMk cId="1641001205" sldId="264"/>
            <ac:spMk id="3" creationId="{D7CEE583-3EB6-4AF8-B99C-91721891FC2C}"/>
          </ac:spMkLst>
        </pc:spChg>
        <pc:picChg chg="add mod">
          <ac:chgData name="김 창헌" userId="5189ad175f2a6b66" providerId="LiveId" clId="{364078B8-F507-46E5-9F9A-63687F680081}" dt="2019-06-01T10:01:38.902" v="3" actId="1076"/>
          <ac:picMkLst>
            <pc:docMk/>
            <pc:sldMk cId="1641001205" sldId="264"/>
            <ac:picMk id="4" creationId="{D9A77885-A019-4141-8EA0-B57919450F5D}"/>
          </ac:picMkLst>
        </pc:picChg>
      </pc:sldChg>
      <pc:sldChg chg="addSp delSp modSp add">
        <pc:chgData name="김 창헌" userId="5189ad175f2a6b66" providerId="LiveId" clId="{364078B8-F507-46E5-9F9A-63687F680081}" dt="2019-06-01T10:11:26.691" v="6"/>
        <pc:sldMkLst>
          <pc:docMk/>
          <pc:sldMk cId="3650887988" sldId="265"/>
        </pc:sldMkLst>
        <pc:spChg chg="del">
          <ac:chgData name="김 창헌" userId="5189ad175f2a6b66" providerId="LiveId" clId="{364078B8-F507-46E5-9F9A-63687F680081}" dt="2019-06-01T10:11:26.691" v="6"/>
          <ac:spMkLst>
            <pc:docMk/>
            <pc:sldMk cId="3650887988" sldId="265"/>
            <ac:spMk id="3" creationId="{9B199A24-020A-4A93-A34A-DCD3E2A7FF6A}"/>
          </ac:spMkLst>
        </pc:spChg>
        <pc:picChg chg="add mod">
          <ac:chgData name="김 창헌" userId="5189ad175f2a6b66" providerId="LiveId" clId="{364078B8-F507-46E5-9F9A-63687F680081}" dt="2019-06-01T10:11:26.691" v="6"/>
          <ac:picMkLst>
            <pc:docMk/>
            <pc:sldMk cId="3650887988" sldId="265"/>
            <ac:picMk id="4" creationId="{5B140651-A546-4282-84DC-44C4AF192A57}"/>
          </ac:picMkLst>
        </pc:picChg>
      </pc:sldChg>
      <pc:sldChg chg="addSp delSp modSp add ord modNotesTx">
        <pc:chgData name="김 창헌" userId="5189ad175f2a6b66" providerId="LiveId" clId="{364078B8-F507-46E5-9F9A-63687F680081}" dt="2019-06-05T11:59:59.365" v="11015" actId="20577"/>
        <pc:sldMkLst>
          <pc:docMk/>
          <pc:sldMk cId="145983163" sldId="266"/>
        </pc:sldMkLst>
        <pc:spChg chg="del mod">
          <ac:chgData name="김 창헌" userId="5189ad175f2a6b66" providerId="LiveId" clId="{364078B8-F507-46E5-9F9A-63687F680081}" dt="2019-06-05T11:43:17.145" v="9462" actId="478"/>
          <ac:spMkLst>
            <pc:docMk/>
            <pc:sldMk cId="145983163" sldId="266"/>
            <ac:spMk id="2" creationId="{09E39414-0B28-4A12-AADD-537AF022E9F7}"/>
          </ac:spMkLst>
        </pc:spChg>
        <pc:picChg chg="add mod">
          <ac:chgData name="김 창헌" userId="5189ad175f2a6b66" providerId="LiveId" clId="{364078B8-F507-46E5-9F9A-63687F680081}" dt="2019-06-05T11:43:01.459" v="9460" actId="14100"/>
          <ac:picMkLst>
            <pc:docMk/>
            <pc:sldMk cId="145983163" sldId="266"/>
            <ac:picMk id="4" creationId="{258F901F-DAFD-453D-8CDB-A2DCE3C06893}"/>
          </ac:picMkLst>
        </pc:picChg>
      </pc:sldChg>
      <pc:sldChg chg="addSp delSp modSp add ord modNotesTx">
        <pc:chgData name="김 창헌" userId="5189ad175f2a6b66" providerId="LiveId" clId="{364078B8-F507-46E5-9F9A-63687F680081}" dt="2019-06-05T11:47:14.173" v="9652" actId="13926"/>
        <pc:sldMkLst>
          <pc:docMk/>
          <pc:sldMk cId="1265734954" sldId="267"/>
        </pc:sldMkLst>
        <pc:spChg chg="mod">
          <ac:chgData name="김 창헌" userId="5189ad175f2a6b66" providerId="LiveId" clId="{364078B8-F507-46E5-9F9A-63687F680081}" dt="2019-06-01T10:19:23.045" v="31" actId="20577"/>
          <ac:spMkLst>
            <pc:docMk/>
            <pc:sldMk cId="1265734954" sldId="267"/>
            <ac:spMk id="2" creationId="{74A71439-AD76-4A95-8736-BD2B64FA08B1}"/>
          </ac:spMkLst>
        </pc:spChg>
        <pc:spChg chg="mod">
          <ac:chgData name="김 창헌" userId="5189ad175f2a6b66" providerId="LiveId" clId="{364078B8-F507-46E5-9F9A-63687F680081}" dt="2019-06-05T11:47:14.173" v="9652" actId="13926"/>
          <ac:spMkLst>
            <pc:docMk/>
            <pc:sldMk cId="1265734954" sldId="267"/>
            <ac:spMk id="3" creationId="{C13CB0DA-B736-40A6-AE88-BD48E5B7E492}"/>
          </ac:spMkLst>
        </pc:spChg>
        <pc:picChg chg="add del mod">
          <ac:chgData name="김 창헌" userId="5189ad175f2a6b66" providerId="LiveId" clId="{364078B8-F507-46E5-9F9A-63687F680081}" dt="2019-06-01T10:24:12.051" v="853"/>
          <ac:picMkLst>
            <pc:docMk/>
            <pc:sldMk cId="1265734954" sldId="267"/>
            <ac:picMk id="4" creationId="{8EB6DC7B-C006-4865-8AEB-9B8A307D49D1}"/>
          </ac:picMkLst>
        </pc:picChg>
      </pc:sldChg>
      <pc:sldChg chg="addSp delSp modSp add">
        <pc:chgData name="김 창헌" userId="5189ad175f2a6b66" providerId="LiveId" clId="{364078B8-F507-46E5-9F9A-63687F680081}" dt="2019-06-01T10:55:36.818" v="2285" actId="1076"/>
        <pc:sldMkLst>
          <pc:docMk/>
          <pc:sldMk cId="3842457473" sldId="268"/>
        </pc:sldMkLst>
        <pc:spChg chg="del">
          <ac:chgData name="김 창헌" userId="5189ad175f2a6b66" providerId="LiveId" clId="{364078B8-F507-46E5-9F9A-63687F680081}" dt="2019-06-01T10:24:12.927" v="854"/>
          <ac:spMkLst>
            <pc:docMk/>
            <pc:sldMk cId="3842457473" sldId="268"/>
            <ac:spMk id="3" creationId="{5466818A-A977-4204-8B28-D31903CD2B6D}"/>
          </ac:spMkLst>
        </pc:spChg>
        <pc:picChg chg="add mod">
          <ac:chgData name="김 창헌" userId="5189ad175f2a6b66" providerId="LiveId" clId="{364078B8-F507-46E5-9F9A-63687F680081}" dt="2019-06-01T10:55:36.818" v="2285" actId="1076"/>
          <ac:picMkLst>
            <pc:docMk/>
            <pc:sldMk cId="3842457473" sldId="268"/>
            <ac:picMk id="4" creationId="{47DF2A74-F3AB-4DFF-AB8F-F4868B423D12}"/>
          </ac:picMkLst>
        </pc:picChg>
      </pc:sldChg>
      <pc:sldChg chg="modSp add del">
        <pc:chgData name="김 창헌" userId="5189ad175f2a6b66" providerId="LiveId" clId="{364078B8-F507-46E5-9F9A-63687F680081}" dt="2019-06-05T11:20:52.146" v="8868" actId="2696"/>
        <pc:sldMkLst>
          <pc:docMk/>
          <pc:sldMk cId="1742682203" sldId="269"/>
        </pc:sldMkLst>
        <pc:spChg chg="mod">
          <ac:chgData name="김 창헌" userId="5189ad175f2a6b66" providerId="LiveId" clId="{364078B8-F507-46E5-9F9A-63687F680081}" dt="2019-06-01T10:29:38.642" v="1606"/>
          <ac:spMkLst>
            <pc:docMk/>
            <pc:sldMk cId="1742682203" sldId="269"/>
            <ac:spMk id="2" creationId="{D09DCACD-3DC5-408E-B8E2-6552D2E3A178}"/>
          </ac:spMkLst>
        </pc:spChg>
        <pc:spChg chg="mod">
          <ac:chgData name="김 창헌" userId="5189ad175f2a6b66" providerId="LiveId" clId="{364078B8-F507-46E5-9F9A-63687F680081}" dt="2019-06-01T10:29:02.234" v="1601" actId="20577"/>
          <ac:spMkLst>
            <pc:docMk/>
            <pc:sldMk cId="1742682203" sldId="269"/>
            <ac:spMk id="3" creationId="{6F679EDC-DCB9-4A2D-BD47-A7D04097EFDF}"/>
          </ac:spMkLst>
        </pc:spChg>
      </pc:sldChg>
      <pc:sldChg chg="addSp delSp modSp add ord modNotesTx">
        <pc:chgData name="김 창헌" userId="5189ad175f2a6b66" providerId="LiveId" clId="{364078B8-F507-46E5-9F9A-63687F680081}" dt="2019-06-05T11:41:23.040" v="9453" actId="20577"/>
        <pc:sldMkLst>
          <pc:docMk/>
          <pc:sldMk cId="3940796872" sldId="269"/>
        </pc:sldMkLst>
        <pc:spChg chg="mod">
          <ac:chgData name="김 창헌" userId="5189ad175f2a6b66" providerId="LiveId" clId="{364078B8-F507-46E5-9F9A-63687F680081}" dt="2019-06-05T11:29:28.156" v="9043" actId="20577"/>
          <ac:spMkLst>
            <pc:docMk/>
            <pc:sldMk cId="3940796872" sldId="269"/>
            <ac:spMk id="2" creationId="{D09DCACD-3DC5-408E-B8E2-6552D2E3A178}"/>
          </ac:spMkLst>
        </pc:spChg>
        <pc:spChg chg="del mod">
          <ac:chgData name="김 창헌" userId="5189ad175f2a6b66" providerId="LiveId" clId="{364078B8-F507-46E5-9F9A-63687F680081}" dt="2019-06-05T11:22:29.362" v="8950"/>
          <ac:spMkLst>
            <pc:docMk/>
            <pc:sldMk cId="3940796872" sldId="269"/>
            <ac:spMk id="3" creationId="{6F679EDC-DCB9-4A2D-BD47-A7D04097EFDF}"/>
          </ac:spMkLst>
        </pc:spChg>
        <pc:picChg chg="add mod">
          <ac:chgData name="김 창헌" userId="5189ad175f2a6b66" providerId="LiveId" clId="{364078B8-F507-46E5-9F9A-63687F680081}" dt="2019-06-05T11:22:30.480" v="8951" actId="1076"/>
          <ac:picMkLst>
            <pc:docMk/>
            <pc:sldMk cId="3940796872" sldId="269"/>
            <ac:picMk id="4" creationId="{1C021251-A288-4E2A-98E8-358BF2519DBE}"/>
          </ac:picMkLst>
        </pc:picChg>
      </pc:sldChg>
      <pc:sldChg chg="addSp delSp modSp add ord">
        <pc:chgData name="김 창헌" userId="5189ad175f2a6b66" providerId="LiveId" clId="{364078B8-F507-46E5-9F9A-63687F680081}" dt="2019-06-05T11:22:28.459" v="8949"/>
        <pc:sldMkLst>
          <pc:docMk/>
          <pc:sldMk cId="1777219701" sldId="270"/>
        </pc:sldMkLst>
        <pc:spChg chg="del">
          <ac:chgData name="김 창헌" userId="5189ad175f2a6b66" providerId="LiveId" clId="{364078B8-F507-46E5-9F9A-63687F680081}" dt="2019-06-01T10:29:21.329" v="1603"/>
          <ac:spMkLst>
            <pc:docMk/>
            <pc:sldMk cId="1777219701" sldId="270"/>
            <ac:spMk id="3" creationId="{536101DB-3D6B-419C-8B13-AEE7A0F0062A}"/>
          </ac:spMkLst>
        </pc:spChg>
        <pc:spChg chg="add del mod">
          <ac:chgData name="김 창헌" userId="5189ad175f2a6b66" providerId="LiveId" clId="{364078B8-F507-46E5-9F9A-63687F680081}" dt="2019-06-05T11:22:00.715" v="8943"/>
          <ac:spMkLst>
            <pc:docMk/>
            <pc:sldMk cId="1777219701" sldId="270"/>
            <ac:spMk id="5" creationId="{1BA64E3B-CE03-4AA8-947A-60F51751897C}"/>
          </ac:spMkLst>
        </pc:spChg>
        <pc:spChg chg="add mod">
          <ac:chgData name="김 창헌" userId="5189ad175f2a6b66" providerId="LiveId" clId="{364078B8-F507-46E5-9F9A-63687F680081}" dt="2019-06-05T11:22:28.459" v="8949"/>
          <ac:spMkLst>
            <pc:docMk/>
            <pc:sldMk cId="1777219701" sldId="270"/>
            <ac:spMk id="7" creationId="{D09E5EBB-1E98-440D-956C-32EAEB493901}"/>
          </ac:spMkLst>
        </pc:spChg>
        <pc:picChg chg="add del mod">
          <ac:chgData name="김 창헌" userId="5189ad175f2a6b66" providerId="LiveId" clId="{364078B8-F507-46E5-9F9A-63687F680081}" dt="2019-06-05T11:21:59.778" v="8942" actId="478"/>
          <ac:picMkLst>
            <pc:docMk/>
            <pc:sldMk cId="1777219701" sldId="270"/>
            <ac:picMk id="4" creationId="{192BBFB2-1F59-489B-8B28-673E719D1AF7}"/>
          </ac:picMkLst>
        </pc:picChg>
        <pc:picChg chg="add del mod">
          <ac:chgData name="김 창헌" userId="5189ad175f2a6b66" providerId="LiveId" clId="{364078B8-F507-46E5-9F9A-63687F680081}" dt="2019-06-05T11:22:28.459" v="8949"/>
          <ac:picMkLst>
            <pc:docMk/>
            <pc:sldMk cId="1777219701" sldId="270"/>
            <ac:picMk id="6" creationId="{5D4961EE-D837-4839-9CE8-A21067EF450D}"/>
          </ac:picMkLst>
        </pc:picChg>
      </pc:sldChg>
      <pc:sldChg chg="addSp modSp add">
        <pc:chgData name="김 창헌" userId="5189ad175f2a6b66" providerId="LiveId" clId="{364078B8-F507-46E5-9F9A-63687F680081}" dt="2019-06-01T11:05:07.014" v="2958" actId="1076"/>
        <pc:sldMkLst>
          <pc:docMk/>
          <pc:sldMk cId="1014698690" sldId="271"/>
        </pc:sldMkLst>
        <pc:spChg chg="mod">
          <ac:chgData name="김 창헌" userId="5189ad175f2a6b66" providerId="LiveId" clId="{364078B8-F507-46E5-9F9A-63687F680081}" dt="2019-06-01T10:56:04.719" v="2306" actId="20577"/>
          <ac:spMkLst>
            <pc:docMk/>
            <pc:sldMk cId="1014698690" sldId="271"/>
            <ac:spMk id="2" creationId="{1E7A7EBE-FFDE-4465-9B84-6AAF4EC04DD1}"/>
          </ac:spMkLst>
        </pc:spChg>
        <pc:spChg chg="mod">
          <ac:chgData name="김 창헌" userId="5189ad175f2a6b66" providerId="LiveId" clId="{364078B8-F507-46E5-9F9A-63687F680081}" dt="2019-06-01T11:05:02.698" v="2955" actId="20577"/>
          <ac:spMkLst>
            <pc:docMk/>
            <pc:sldMk cId="1014698690" sldId="271"/>
            <ac:spMk id="3" creationId="{E9969485-D03D-42E4-BC78-F8235D91E781}"/>
          </ac:spMkLst>
        </pc:spChg>
        <pc:picChg chg="add mod">
          <ac:chgData name="김 창헌" userId="5189ad175f2a6b66" providerId="LiveId" clId="{364078B8-F507-46E5-9F9A-63687F680081}" dt="2019-06-01T11:05:07.014" v="2958" actId="1076"/>
          <ac:picMkLst>
            <pc:docMk/>
            <pc:sldMk cId="1014698690" sldId="271"/>
            <ac:picMk id="4" creationId="{5B06DE71-DD4F-4C54-BE09-A7937B50EB16}"/>
          </ac:picMkLst>
        </pc:picChg>
      </pc:sldChg>
      <pc:sldChg chg="addSp delSp modSp add">
        <pc:chgData name="김 창헌" userId="5189ad175f2a6b66" providerId="LiveId" clId="{364078B8-F507-46E5-9F9A-63687F680081}" dt="2019-06-01T11:35:46.825" v="2963" actId="1076"/>
        <pc:sldMkLst>
          <pc:docMk/>
          <pc:sldMk cId="1750197363" sldId="272"/>
        </pc:sldMkLst>
        <pc:spChg chg="del">
          <ac:chgData name="김 창헌" userId="5189ad175f2a6b66" providerId="LiveId" clId="{364078B8-F507-46E5-9F9A-63687F680081}" dt="2019-06-01T11:35:41.636" v="2960"/>
          <ac:spMkLst>
            <pc:docMk/>
            <pc:sldMk cId="1750197363" sldId="272"/>
            <ac:spMk id="3" creationId="{04519A47-C7E6-4222-9396-5768D8696D0C}"/>
          </ac:spMkLst>
        </pc:spChg>
        <pc:picChg chg="add mod">
          <ac:chgData name="김 창헌" userId="5189ad175f2a6b66" providerId="LiveId" clId="{364078B8-F507-46E5-9F9A-63687F680081}" dt="2019-06-01T11:35:46.825" v="2963" actId="1076"/>
          <ac:picMkLst>
            <pc:docMk/>
            <pc:sldMk cId="1750197363" sldId="272"/>
            <ac:picMk id="4" creationId="{765C41C3-84D1-482A-ABC1-B3D1985ACF0B}"/>
          </ac:picMkLst>
        </pc:picChg>
      </pc:sldChg>
      <pc:sldChg chg="modNotesTx">
        <pc:chgData name="김 창헌" userId="5189ad175f2a6b66" providerId="LiveId" clId="{364078B8-F507-46E5-9F9A-63687F680081}" dt="2019-06-05T11:01:32.930" v="7974" actId="20577"/>
        <pc:sldMkLst>
          <pc:docMk/>
          <pc:sldMk cId="1971063154" sldId="275"/>
        </pc:sldMkLst>
      </pc:sldChg>
      <pc:sldChg chg="modNotesTx">
        <pc:chgData name="김 창헌" userId="5189ad175f2a6b66" providerId="LiveId" clId="{364078B8-F507-46E5-9F9A-63687F680081}" dt="2019-06-05T09:35:16.410" v="3897" actId="20577"/>
        <pc:sldMkLst>
          <pc:docMk/>
          <pc:sldMk cId="2229728532" sldId="276"/>
        </pc:sldMkLst>
      </pc:sldChg>
      <pc:sldChg chg="ord modNotesTx">
        <pc:chgData name="김 창헌" userId="5189ad175f2a6b66" providerId="LiveId" clId="{364078B8-F507-46E5-9F9A-63687F680081}" dt="2019-06-05T10:51:00.524" v="7193"/>
        <pc:sldMkLst>
          <pc:docMk/>
          <pc:sldMk cId="3577086499" sldId="277"/>
        </pc:sldMkLst>
      </pc:sldChg>
      <pc:sldChg chg="addSp modSp">
        <pc:chgData name="김 창헌" userId="5189ad175f2a6b66" providerId="LiveId" clId="{364078B8-F507-46E5-9F9A-63687F680081}" dt="2019-06-05T03:49:37.715" v="3187" actId="1076"/>
        <pc:sldMkLst>
          <pc:docMk/>
          <pc:sldMk cId="1723585761" sldId="279"/>
        </pc:sldMkLst>
        <pc:spChg chg="mod">
          <ac:chgData name="김 창헌" userId="5189ad175f2a6b66" providerId="LiveId" clId="{364078B8-F507-46E5-9F9A-63687F680081}" dt="2019-06-05T03:46:24.258" v="3181" actId="20577"/>
          <ac:spMkLst>
            <pc:docMk/>
            <pc:sldMk cId="1723585761" sldId="279"/>
            <ac:spMk id="3" creationId="{A8312062-62A5-4E7C-BF74-5FFBE44666B7}"/>
          </ac:spMkLst>
        </pc:spChg>
        <pc:picChg chg="add mod">
          <ac:chgData name="김 창헌" userId="5189ad175f2a6b66" providerId="LiveId" clId="{364078B8-F507-46E5-9F9A-63687F680081}" dt="2019-06-05T03:44:46.015" v="2966" actId="1076"/>
          <ac:picMkLst>
            <pc:docMk/>
            <pc:sldMk cId="1723585761" sldId="279"/>
            <ac:picMk id="4" creationId="{EE7A2883-95D2-4550-BC03-B06199EBD79C}"/>
          </ac:picMkLst>
        </pc:picChg>
        <pc:picChg chg="add mod">
          <ac:chgData name="김 창헌" userId="5189ad175f2a6b66" providerId="LiveId" clId="{364078B8-F507-46E5-9F9A-63687F680081}" dt="2019-06-05T03:49:37.715" v="3187" actId="1076"/>
          <ac:picMkLst>
            <pc:docMk/>
            <pc:sldMk cId="1723585761" sldId="279"/>
            <ac:picMk id="5" creationId="{90A6B965-DEE9-404A-BCC0-1DB1DBBCD2EE}"/>
          </ac:picMkLst>
        </pc:picChg>
      </pc:sldChg>
      <pc:sldChg chg="addSp modSp add">
        <pc:chgData name="김 창헌" userId="5189ad175f2a6b66" providerId="LiveId" clId="{364078B8-F507-46E5-9F9A-63687F680081}" dt="2019-06-05T06:19:34.476" v="3723" actId="1076"/>
        <pc:sldMkLst>
          <pc:docMk/>
          <pc:sldMk cId="1077054555" sldId="280"/>
        </pc:sldMkLst>
        <pc:spChg chg="mod">
          <ac:chgData name="김 창헌" userId="5189ad175f2a6b66" providerId="LiveId" clId="{364078B8-F507-46E5-9F9A-63687F680081}" dt="2019-06-05T03:50:07.800" v="3206"/>
          <ac:spMkLst>
            <pc:docMk/>
            <pc:sldMk cId="1077054555" sldId="280"/>
            <ac:spMk id="2" creationId="{F95DDA58-3002-4748-AEA8-69971B37C5EF}"/>
          </ac:spMkLst>
        </pc:spChg>
        <pc:spChg chg="mod">
          <ac:chgData name="김 창헌" userId="5189ad175f2a6b66" providerId="LiveId" clId="{364078B8-F507-46E5-9F9A-63687F680081}" dt="2019-06-05T04:28:36.700" v="3719"/>
          <ac:spMkLst>
            <pc:docMk/>
            <pc:sldMk cId="1077054555" sldId="280"/>
            <ac:spMk id="3" creationId="{4F2723AD-D3E6-408B-B6D1-702409A1ED48}"/>
          </ac:spMkLst>
        </pc:spChg>
        <pc:picChg chg="add mod">
          <ac:chgData name="김 창헌" userId="5189ad175f2a6b66" providerId="LiveId" clId="{364078B8-F507-46E5-9F9A-63687F680081}" dt="2019-06-05T06:19:34.476" v="3723" actId="1076"/>
          <ac:picMkLst>
            <pc:docMk/>
            <pc:sldMk cId="1077054555" sldId="280"/>
            <ac:picMk id="4" creationId="{A5164500-756E-4E6B-BE60-0A14A14F51E2}"/>
          </ac:picMkLst>
        </pc:picChg>
        <pc:picChg chg="add mod">
          <ac:chgData name="김 창헌" userId="5189ad175f2a6b66" providerId="LiveId" clId="{364078B8-F507-46E5-9F9A-63687F680081}" dt="2019-06-05T04:28:39.523" v="3721" actId="1076"/>
          <ac:picMkLst>
            <pc:docMk/>
            <pc:sldMk cId="1077054555" sldId="280"/>
            <ac:picMk id="5" creationId="{AABB4FF5-5708-4DBF-9500-FCC41EEBA3FE}"/>
          </ac:picMkLst>
        </pc:picChg>
      </pc:sldChg>
      <pc:sldChg chg="addSp modSp add">
        <pc:chgData name="김 창헌" userId="5189ad175f2a6b66" providerId="LiveId" clId="{364078B8-F507-46E5-9F9A-63687F680081}" dt="2019-06-05T10:56:45.691" v="7754" actId="20577"/>
        <pc:sldMkLst>
          <pc:docMk/>
          <pc:sldMk cId="893919753" sldId="281"/>
        </pc:sldMkLst>
        <pc:spChg chg="mod">
          <ac:chgData name="김 창헌" userId="5189ad175f2a6b66" providerId="LiveId" clId="{364078B8-F507-46E5-9F9A-63687F680081}" dt="2019-06-05T10:56:45.691" v="7754" actId="20577"/>
          <ac:spMkLst>
            <pc:docMk/>
            <pc:sldMk cId="893919753" sldId="281"/>
            <ac:spMk id="2" creationId="{4E64F0A2-6D82-4B7D-8825-CB27A638856F}"/>
          </ac:spMkLst>
        </pc:spChg>
        <pc:spChg chg="mod">
          <ac:chgData name="김 창헌" userId="5189ad175f2a6b66" providerId="LiveId" clId="{364078B8-F507-46E5-9F9A-63687F680081}" dt="2019-06-05T10:12:00.487" v="7134"/>
          <ac:spMkLst>
            <pc:docMk/>
            <pc:sldMk cId="893919753" sldId="281"/>
            <ac:spMk id="3" creationId="{3E482F7D-ACAA-4A10-AEA9-6A16ECDDED4E}"/>
          </ac:spMkLst>
        </pc:spChg>
        <pc:picChg chg="add mod">
          <ac:chgData name="김 창헌" userId="5189ad175f2a6b66" providerId="LiveId" clId="{364078B8-F507-46E5-9F9A-63687F680081}" dt="2019-06-05T10:56:42.012" v="7746" actId="1076"/>
          <ac:picMkLst>
            <pc:docMk/>
            <pc:sldMk cId="893919753" sldId="281"/>
            <ac:picMk id="4" creationId="{7A256BA6-EB15-4724-8D02-F6C42F6932BF}"/>
          </ac:picMkLst>
        </pc:picChg>
        <pc:picChg chg="add mod">
          <ac:chgData name="김 창헌" userId="5189ad175f2a6b66" providerId="LiveId" clId="{364078B8-F507-46E5-9F9A-63687F680081}" dt="2019-06-05T10:24:23.691" v="7191" actId="1076"/>
          <ac:picMkLst>
            <pc:docMk/>
            <pc:sldMk cId="893919753" sldId="281"/>
            <ac:picMk id="5" creationId="{7E694282-0621-4A61-8F29-1B1132D68399}"/>
          </ac:picMkLst>
        </pc:picChg>
      </pc:sldChg>
      <pc:sldChg chg="addSp delSp modSp add">
        <pc:chgData name="김 창헌" userId="5189ad175f2a6b66" providerId="LiveId" clId="{364078B8-F507-46E5-9F9A-63687F680081}" dt="2019-06-05T10:56:51.598" v="7764" actId="20577"/>
        <pc:sldMkLst>
          <pc:docMk/>
          <pc:sldMk cId="2140084043" sldId="282"/>
        </pc:sldMkLst>
        <pc:spChg chg="mod">
          <ac:chgData name="김 창헌" userId="5189ad175f2a6b66" providerId="LiveId" clId="{364078B8-F507-46E5-9F9A-63687F680081}" dt="2019-06-05T10:56:51.598" v="7764" actId="20577"/>
          <ac:spMkLst>
            <pc:docMk/>
            <pc:sldMk cId="2140084043" sldId="282"/>
            <ac:spMk id="2" creationId="{ED80783C-FA3B-4458-9316-83ADC564A792}"/>
          </ac:spMkLst>
        </pc:spChg>
        <pc:spChg chg="del">
          <ac:chgData name="김 창헌" userId="5189ad175f2a6b66" providerId="LiveId" clId="{364078B8-F507-46E5-9F9A-63687F680081}" dt="2019-06-05T10:18:16.818" v="7140"/>
          <ac:spMkLst>
            <pc:docMk/>
            <pc:sldMk cId="2140084043" sldId="282"/>
            <ac:spMk id="3" creationId="{ADF2E3CD-44EA-4F89-B1F8-97F6FB7F4BB7}"/>
          </ac:spMkLst>
        </pc:spChg>
        <pc:picChg chg="add mod">
          <ac:chgData name="김 창헌" userId="5189ad175f2a6b66" providerId="LiveId" clId="{364078B8-F507-46E5-9F9A-63687F680081}" dt="2019-06-05T10:18:17.859" v="7141" actId="1076"/>
          <ac:picMkLst>
            <pc:docMk/>
            <pc:sldMk cId="2140084043" sldId="282"/>
            <ac:picMk id="4" creationId="{6A15AA04-1905-4811-AA25-099594D197E4}"/>
          </ac:picMkLst>
        </pc:picChg>
      </pc:sldChg>
      <pc:sldChg chg="addSp modSp add">
        <pc:chgData name="김 창헌" userId="5189ad175f2a6b66" providerId="LiveId" clId="{364078B8-F507-46E5-9F9A-63687F680081}" dt="2019-06-05T11:42:20.306" v="9457"/>
        <pc:sldMkLst>
          <pc:docMk/>
          <pc:sldMk cId="1869859936" sldId="283"/>
        </pc:sldMkLst>
        <pc:spChg chg="mod">
          <ac:chgData name="김 창헌" userId="5189ad175f2a6b66" providerId="LiveId" clId="{364078B8-F507-46E5-9F9A-63687F680081}" dt="2019-06-05T11:18:04.646" v="8784"/>
          <ac:spMkLst>
            <pc:docMk/>
            <pc:sldMk cId="1869859936" sldId="283"/>
            <ac:spMk id="2" creationId="{A9CB2FE7-DC64-490B-AE0A-F39D89ED0C7D}"/>
          </ac:spMkLst>
        </pc:spChg>
        <pc:spChg chg="mod">
          <ac:chgData name="김 창헌" userId="5189ad175f2a6b66" providerId="LiveId" clId="{364078B8-F507-46E5-9F9A-63687F680081}" dt="2019-06-05T11:42:20.306" v="9457"/>
          <ac:spMkLst>
            <pc:docMk/>
            <pc:sldMk cId="1869859936" sldId="283"/>
            <ac:spMk id="3" creationId="{B6CD763C-A5C5-4B39-8206-B34D66074A5E}"/>
          </ac:spMkLst>
        </pc:spChg>
        <pc:spChg chg="add mod">
          <ac:chgData name="김 창헌" userId="5189ad175f2a6b66" providerId="LiveId" clId="{364078B8-F507-46E5-9F9A-63687F680081}" dt="2019-06-05T11:25:12.329" v="8971" actId="208"/>
          <ac:spMkLst>
            <pc:docMk/>
            <pc:sldMk cId="1869859936" sldId="283"/>
            <ac:spMk id="5" creationId="{BBC49D58-CBDD-4FA8-A2B5-EA471DB2871D}"/>
          </ac:spMkLst>
        </pc:spChg>
        <pc:picChg chg="add mod">
          <ac:chgData name="김 창헌" userId="5189ad175f2a6b66" providerId="LiveId" clId="{364078B8-F507-46E5-9F9A-63687F680081}" dt="2019-06-05T11:20:17.767" v="8867" actId="1076"/>
          <ac:picMkLst>
            <pc:docMk/>
            <pc:sldMk cId="1869859936" sldId="283"/>
            <ac:picMk id="4" creationId="{2B900FE0-A70A-4CD1-8478-6045EF0663F0}"/>
          </ac:picMkLst>
        </pc:picChg>
      </pc:sldChg>
      <pc:sldChg chg="add modNotesTx">
        <pc:chgData name="김 창헌" userId="5189ad175f2a6b66" providerId="LiveId" clId="{364078B8-F507-46E5-9F9A-63687F680081}" dt="2019-06-05T11:41:00.804" v="9452" actId="20577"/>
        <pc:sldMkLst>
          <pc:docMk/>
          <pc:sldMk cId="1817844532" sldId="284"/>
        </pc:sldMkLst>
      </pc:sldChg>
      <pc:sldChg chg="add">
        <pc:chgData name="김 창헌" userId="5189ad175f2a6b66" providerId="LiveId" clId="{364078B8-F507-46E5-9F9A-63687F680081}" dt="2019-06-05T12:02:12.437" v="11016"/>
        <pc:sldMkLst>
          <pc:docMk/>
          <pc:sldMk cId="1041138965" sldId="285"/>
        </pc:sldMkLst>
      </pc:sldChg>
      <pc:sldChg chg="add">
        <pc:chgData name="김 창헌" userId="5189ad175f2a6b66" providerId="LiveId" clId="{364078B8-F507-46E5-9F9A-63687F680081}" dt="2019-06-05T12:02:36.240" v="11017"/>
        <pc:sldMkLst>
          <pc:docMk/>
          <pc:sldMk cId="528961760" sldId="286"/>
        </pc:sldMkLst>
      </pc:sldChg>
      <pc:sldChg chg="modSp add">
        <pc:chgData name="김 창헌" userId="5189ad175f2a6b66" providerId="LiveId" clId="{364078B8-F507-46E5-9F9A-63687F680081}" dt="2019-06-05T12:04:43.592" v="11779" actId="20577"/>
        <pc:sldMkLst>
          <pc:docMk/>
          <pc:sldMk cId="3192003588" sldId="287"/>
        </pc:sldMkLst>
        <pc:spChg chg="mod">
          <ac:chgData name="김 창헌" userId="5189ad175f2a6b66" providerId="LiveId" clId="{364078B8-F507-46E5-9F9A-63687F680081}" dt="2019-06-05T12:02:56.070" v="11029" actId="20577"/>
          <ac:spMkLst>
            <pc:docMk/>
            <pc:sldMk cId="3192003588" sldId="287"/>
            <ac:spMk id="2" creationId="{FC28A943-FEC0-41F1-B06E-5E77695E37BD}"/>
          </ac:spMkLst>
        </pc:spChg>
        <pc:spChg chg="mod">
          <ac:chgData name="김 창헌" userId="5189ad175f2a6b66" providerId="LiveId" clId="{364078B8-F507-46E5-9F9A-63687F680081}" dt="2019-06-05T12:04:43.592" v="11779" actId="20577"/>
          <ac:spMkLst>
            <pc:docMk/>
            <pc:sldMk cId="3192003588" sldId="287"/>
            <ac:spMk id="3" creationId="{211A2DC1-EC23-4CCD-81C3-2BB553EC4086}"/>
          </ac:spMkLst>
        </pc:spChg>
      </pc:sldChg>
    </pc:docChg>
  </pc:docChgLst>
  <pc:docChgLst>
    <pc:chgData name="창헌 김" userId="5189ad175f2a6b66" providerId="Windows Live" clId="Web-{2F0611C2-61C7-4847-837A-91C15DF8A47E}"/>
    <pc:docChg chg="addSld modSld sldOrd">
      <pc:chgData name="창헌 김" userId="5189ad175f2a6b66" providerId="Windows Live" clId="Web-{2F0611C2-61C7-4847-837A-91C15DF8A47E}" dt="2019-06-03T01:47:14.267" v="685"/>
      <pc:docMkLst>
        <pc:docMk/>
      </pc:docMkLst>
      <pc:sldChg chg="modSp">
        <pc:chgData name="창헌 김" userId="5189ad175f2a6b66" providerId="Windows Live" clId="Web-{2F0611C2-61C7-4847-837A-91C15DF8A47E}" dt="2019-06-03T01:37:31.718" v="155" actId="20577"/>
        <pc:sldMkLst>
          <pc:docMk/>
          <pc:sldMk cId="3719079012" sldId="274"/>
        </pc:sldMkLst>
        <pc:spChg chg="mod">
          <ac:chgData name="창헌 김" userId="5189ad175f2a6b66" providerId="Windows Live" clId="Web-{2F0611C2-61C7-4847-837A-91C15DF8A47E}" dt="2019-06-03T01:31:15.874" v="4" actId="20577"/>
          <ac:spMkLst>
            <pc:docMk/>
            <pc:sldMk cId="3719079012" sldId="274"/>
            <ac:spMk id="2" creationId="{00000000-0000-0000-0000-000000000000}"/>
          </ac:spMkLst>
        </pc:spChg>
        <pc:spChg chg="mod">
          <ac:chgData name="창헌 김" userId="5189ad175f2a6b66" providerId="Windows Live" clId="Web-{2F0611C2-61C7-4847-837A-91C15DF8A47E}" dt="2019-06-03T01:37:31.718" v="155" actId="20577"/>
          <ac:spMkLst>
            <pc:docMk/>
            <pc:sldMk cId="3719079012" sldId="274"/>
            <ac:spMk id="3" creationId="{00000000-0000-0000-0000-000000000000}"/>
          </ac:spMkLst>
        </pc:spChg>
      </pc:sldChg>
      <pc:sldChg chg="addSp delSp modSp new ord">
        <pc:chgData name="창헌 김" userId="5189ad175f2a6b66" providerId="Windows Live" clId="Web-{2F0611C2-61C7-4847-837A-91C15DF8A47E}" dt="2019-06-03T01:47:14.267" v="685"/>
        <pc:sldMkLst>
          <pc:docMk/>
          <pc:sldMk cId="1971063154" sldId="275"/>
        </pc:sldMkLst>
        <pc:spChg chg="mod">
          <ac:chgData name="창헌 김" userId="5189ad175f2a6b66" providerId="Windows Live" clId="Web-{2F0611C2-61C7-4847-837A-91C15DF8A47E}" dt="2019-06-03T01:40:16.828" v="196" actId="20577"/>
          <ac:spMkLst>
            <pc:docMk/>
            <pc:sldMk cId="1971063154" sldId="275"/>
            <ac:spMk id="2" creationId="{6E622E94-85AA-4259-A680-F7758281BA5A}"/>
          </ac:spMkLst>
        </pc:spChg>
        <pc:spChg chg="mod">
          <ac:chgData name="창헌 김" userId="5189ad175f2a6b66" providerId="Windows Live" clId="Web-{2F0611C2-61C7-4847-837A-91C15DF8A47E}" dt="2019-06-03T01:45:50.814" v="659" actId="20577"/>
          <ac:spMkLst>
            <pc:docMk/>
            <pc:sldMk cId="1971063154" sldId="275"/>
            <ac:spMk id="3" creationId="{776BF9D6-0F34-469A-BCF8-BDC3BA9F7D9B}"/>
          </ac:spMkLst>
        </pc:spChg>
        <pc:picChg chg="add del mod">
          <ac:chgData name="창헌 김" userId="5189ad175f2a6b66" providerId="Windows Live" clId="Web-{2F0611C2-61C7-4847-837A-91C15DF8A47E}" dt="2019-06-03T01:46:58.314" v="683"/>
          <ac:picMkLst>
            <pc:docMk/>
            <pc:sldMk cId="1971063154" sldId="275"/>
            <ac:picMk id="4" creationId="{E3792BB1-EB06-40D8-98EB-C106B25970E2}"/>
          </ac:picMkLst>
        </pc:picChg>
        <pc:picChg chg="add del mod">
          <ac:chgData name="창헌 김" userId="5189ad175f2a6b66" providerId="Windows Live" clId="Web-{2F0611C2-61C7-4847-837A-91C15DF8A47E}" dt="2019-06-03T01:47:14.267" v="685"/>
          <ac:picMkLst>
            <pc:docMk/>
            <pc:sldMk cId="1971063154" sldId="275"/>
            <ac:picMk id="6" creationId="{3F797EC0-0F97-4E19-AA09-C0C4732B6B49}"/>
          </ac:picMkLst>
        </pc:picChg>
      </pc:sldChg>
    </pc:docChg>
  </pc:docChgLst>
  <pc:docChgLst>
    <pc:chgData name="창헌 김" userId="5189ad175f2a6b66" providerId="LiveId" clId="{915D6B71-4433-4A94-B40F-70405B6F3771}"/>
    <pc:docChg chg="undo custSel mod addSld modSld">
      <pc:chgData name="창헌 김" userId="5189ad175f2a6b66" providerId="LiveId" clId="{915D6B71-4433-4A94-B40F-70405B6F3771}" dt="2019-06-05T02:43:25.773" v="2472" actId="20577"/>
      <pc:docMkLst>
        <pc:docMk/>
      </pc:docMkLst>
      <pc:sldChg chg="addSp delSp modSp">
        <pc:chgData name="창헌 김" userId="5189ad175f2a6b66" providerId="LiveId" clId="{915D6B71-4433-4A94-B40F-70405B6F3771}" dt="2019-06-05T02:12:14.154" v="2003" actId="1076"/>
        <pc:sldMkLst>
          <pc:docMk/>
          <pc:sldMk cId="1289429117" sldId="260"/>
        </pc:sldMkLst>
        <pc:picChg chg="add mod">
          <ac:chgData name="창헌 김" userId="5189ad175f2a6b66" providerId="LiveId" clId="{915D6B71-4433-4A94-B40F-70405B6F3771}" dt="2019-06-05T02:12:14.154" v="2003" actId="1076"/>
          <ac:picMkLst>
            <pc:docMk/>
            <pc:sldMk cId="1289429117" sldId="260"/>
            <ac:picMk id="3" creationId="{42CCD4A4-FC37-4848-9E55-BFB0423B216F}"/>
          </ac:picMkLst>
        </pc:picChg>
        <pc:picChg chg="del">
          <ac:chgData name="창헌 김" userId="5189ad175f2a6b66" providerId="LiveId" clId="{915D6B71-4433-4A94-B40F-70405B6F3771}" dt="2019-06-05T02:12:06.653" v="1998" actId="478"/>
          <ac:picMkLst>
            <pc:docMk/>
            <pc:sldMk cId="1289429117" sldId="260"/>
            <ac:picMk id="4" creationId="{B63BB615-DE34-4C94-B74D-3BEB39089100}"/>
          </ac:picMkLst>
        </pc:picChg>
      </pc:sldChg>
      <pc:sldChg chg="addSp delSp modSp mod setBg">
        <pc:chgData name="창헌 김" userId="5189ad175f2a6b66" providerId="LiveId" clId="{915D6B71-4433-4A94-B40F-70405B6F3771}" dt="2019-06-05T02:11:20.230" v="1997" actId="1076"/>
        <pc:sldMkLst>
          <pc:docMk/>
          <pc:sldMk cId="1971063154" sldId="275"/>
        </pc:sldMkLst>
        <pc:spChg chg="mod">
          <ac:chgData name="창헌 김" userId="5189ad175f2a6b66" providerId="LiveId" clId="{915D6B71-4433-4A94-B40F-70405B6F3771}" dt="2019-06-05T02:10:43.006" v="1987" actId="26606"/>
          <ac:spMkLst>
            <pc:docMk/>
            <pc:sldMk cId="1971063154" sldId="275"/>
            <ac:spMk id="2" creationId="{6E622E94-85AA-4259-A680-F7758281BA5A}"/>
          </ac:spMkLst>
        </pc:spChg>
        <pc:spChg chg="mod">
          <ac:chgData name="창헌 김" userId="5189ad175f2a6b66" providerId="LiveId" clId="{915D6B71-4433-4A94-B40F-70405B6F3771}" dt="2019-06-05T02:11:11.409" v="1993" actId="20577"/>
          <ac:spMkLst>
            <pc:docMk/>
            <pc:sldMk cId="1971063154" sldId="275"/>
            <ac:spMk id="3" creationId="{776BF9D6-0F34-469A-BCF8-BDC3BA9F7D9B}"/>
          </ac:spMkLst>
        </pc:spChg>
        <pc:spChg chg="add del">
          <ac:chgData name="창헌 김" userId="5189ad175f2a6b66" providerId="LiveId" clId="{915D6B71-4433-4A94-B40F-70405B6F3771}" dt="2019-06-05T02:10:31.174" v="1985" actId="26606"/>
          <ac:spMkLst>
            <pc:docMk/>
            <pc:sldMk cId="1971063154" sldId="275"/>
            <ac:spMk id="11" creationId="{867D4867-5BA7-4462-B2F6-A23F4A622AA7}"/>
          </ac:spMkLst>
        </pc:spChg>
        <pc:spChg chg="add del">
          <ac:chgData name="창헌 김" userId="5189ad175f2a6b66" providerId="LiveId" clId="{915D6B71-4433-4A94-B40F-70405B6F3771}" dt="2019-06-05T02:10:43.006" v="1987" actId="26606"/>
          <ac:spMkLst>
            <pc:docMk/>
            <pc:sldMk cId="1971063154" sldId="275"/>
            <ac:spMk id="13" creationId="{81AEB8A9-B768-4E30-BA55-D919E6687343}"/>
          </ac:spMkLst>
        </pc:spChg>
        <pc:picChg chg="add del mod">
          <ac:chgData name="창헌 김" userId="5189ad175f2a6b66" providerId="LiveId" clId="{915D6B71-4433-4A94-B40F-70405B6F3771}" dt="2019-06-05T02:08:13.572" v="1969" actId="478"/>
          <ac:picMkLst>
            <pc:docMk/>
            <pc:sldMk cId="1971063154" sldId="275"/>
            <ac:picMk id="4" creationId="{051C5CF9-34F3-4903-8E34-98589FB899C7}"/>
          </ac:picMkLst>
        </pc:picChg>
        <pc:picChg chg="add del mod">
          <ac:chgData name="창헌 김" userId="5189ad175f2a6b66" providerId="LiveId" clId="{915D6B71-4433-4A94-B40F-70405B6F3771}" dt="2019-06-05T02:08:39.005" v="1972" actId="478"/>
          <ac:picMkLst>
            <pc:docMk/>
            <pc:sldMk cId="1971063154" sldId="275"/>
            <ac:picMk id="5" creationId="{07C69FC4-9AFF-4A8E-84EF-AB812386540A}"/>
          </ac:picMkLst>
        </pc:picChg>
        <pc:picChg chg="add mod">
          <ac:chgData name="창헌 김" userId="5189ad175f2a6b66" providerId="LiveId" clId="{915D6B71-4433-4A94-B40F-70405B6F3771}" dt="2019-06-05T02:11:20.230" v="1997" actId="1076"/>
          <ac:picMkLst>
            <pc:docMk/>
            <pc:sldMk cId="1971063154" sldId="275"/>
            <ac:picMk id="6" creationId="{E3072FB4-1E7F-4AC8-8DC1-6031C04A6414}"/>
          </ac:picMkLst>
        </pc:picChg>
      </pc:sldChg>
      <pc:sldChg chg="modNotesTx">
        <pc:chgData name="창헌 김" userId="5189ad175f2a6b66" providerId="LiveId" clId="{915D6B71-4433-4A94-B40F-70405B6F3771}" dt="2019-06-05T00:47:24.956" v="777" actId="20577"/>
        <pc:sldMkLst>
          <pc:docMk/>
          <pc:sldMk cId="2229728532" sldId="276"/>
        </pc:sldMkLst>
      </pc:sldChg>
      <pc:sldChg chg="addSp delSp modSp add modNotesTx">
        <pc:chgData name="창헌 김" userId="5189ad175f2a6b66" providerId="LiveId" clId="{915D6B71-4433-4A94-B40F-70405B6F3771}" dt="2019-06-05T01:09:23.122" v="1963" actId="20577"/>
        <pc:sldMkLst>
          <pc:docMk/>
          <pc:sldMk cId="3577086499" sldId="277"/>
        </pc:sldMkLst>
        <pc:spChg chg="mod">
          <ac:chgData name="창헌 김" userId="5189ad175f2a6b66" providerId="LiveId" clId="{915D6B71-4433-4A94-B40F-70405B6F3771}" dt="2019-06-05T00:58:28.129" v="822" actId="20577"/>
          <ac:spMkLst>
            <pc:docMk/>
            <pc:sldMk cId="3577086499" sldId="277"/>
            <ac:spMk id="2" creationId="{11CCE552-222C-4D6F-BAAE-12EB6DE7788A}"/>
          </ac:spMkLst>
        </pc:spChg>
        <pc:spChg chg="del">
          <ac:chgData name="창헌 김" userId="5189ad175f2a6b66" providerId="LiveId" clId="{915D6B71-4433-4A94-B40F-70405B6F3771}" dt="2019-06-05T00:58:13.056" v="779"/>
          <ac:spMkLst>
            <pc:docMk/>
            <pc:sldMk cId="3577086499" sldId="277"/>
            <ac:spMk id="3" creationId="{AE2B27C4-8BD4-430F-B7AA-0AC925FE4BC9}"/>
          </ac:spMkLst>
        </pc:spChg>
        <pc:picChg chg="add mod">
          <ac:chgData name="창헌 김" userId="5189ad175f2a6b66" providerId="LiveId" clId="{915D6B71-4433-4A94-B40F-70405B6F3771}" dt="2019-06-05T00:58:22.196" v="783" actId="1076"/>
          <ac:picMkLst>
            <pc:docMk/>
            <pc:sldMk cId="3577086499" sldId="277"/>
            <ac:picMk id="4" creationId="{678C350E-65B2-429B-8E38-7478C5DC95F0}"/>
          </ac:picMkLst>
        </pc:picChg>
      </pc:sldChg>
      <pc:sldChg chg="modSp add">
        <pc:chgData name="창헌 김" userId="5189ad175f2a6b66" providerId="LiveId" clId="{915D6B71-4433-4A94-B40F-70405B6F3771}" dt="2019-06-05T02:42:57.620" v="2397" actId="20577"/>
        <pc:sldMkLst>
          <pc:docMk/>
          <pc:sldMk cId="4292149115" sldId="278"/>
        </pc:sldMkLst>
        <pc:spChg chg="mod">
          <ac:chgData name="창헌 김" userId="5189ad175f2a6b66" providerId="LiveId" clId="{915D6B71-4433-4A94-B40F-70405B6F3771}" dt="2019-06-05T02:32:55.706" v="2026" actId="20577"/>
          <ac:spMkLst>
            <pc:docMk/>
            <pc:sldMk cId="4292149115" sldId="278"/>
            <ac:spMk id="2" creationId="{CE080D91-D0F7-4197-BF21-5C050B2A65AD}"/>
          </ac:spMkLst>
        </pc:spChg>
        <pc:spChg chg="mod">
          <ac:chgData name="창헌 김" userId="5189ad175f2a6b66" providerId="LiveId" clId="{915D6B71-4433-4A94-B40F-70405B6F3771}" dt="2019-06-05T02:42:57.620" v="2397" actId="20577"/>
          <ac:spMkLst>
            <pc:docMk/>
            <pc:sldMk cId="4292149115" sldId="278"/>
            <ac:spMk id="3" creationId="{11C0BE3B-A969-41D4-904C-828D1A89B9DE}"/>
          </ac:spMkLst>
        </pc:spChg>
      </pc:sldChg>
      <pc:sldChg chg="modSp add">
        <pc:chgData name="창헌 김" userId="5189ad175f2a6b66" providerId="LiveId" clId="{915D6B71-4433-4A94-B40F-70405B6F3771}" dt="2019-06-05T02:43:25.773" v="2472" actId="20577"/>
        <pc:sldMkLst>
          <pc:docMk/>
          <pc:sldMk cId="1723585761" sldId="279"/>
        </pc:sldMkLst>
        <pc:spChg chg="mod">
          <ac:chgData name="창헌 김" userId="5189ad175f2a6b66" providerId="LiveId" clId="{915D6B71-4433-4A94-B40F-70405B6F3771}" dt="2019-06-05T02:43:19.921" v="2434"/>
          <ac:spMkLst>
            <pc:docMk/>
            <pc:sldMk cId="1723585761" sldId="279"/>
            <ac:spMk id="2" creationId="{394A1094-1AF0-4AAB-AC76-5FC865CC22F2}"/>
          </ac:spMkLst>
        </pc:spChg>
        <pc:spChg chg="mod">
          <ac:chgData name="창헌 김" userId="5189ad175f2a6b66" providerId="LiveId" clId="{915D6B71-4433-4A94-B40F-70405B6F3771}" dt="2019-06-05T02:43:25.773" v="2472" actId="20577"/>
          <ac:spMkLst>
            <pc:docMk/>
            <pc:sldMk cId="1723585761" sldId="279"/>
            <ac:spMk id="3" creationId="{A8312062-62A5-4E7C-BF74-5FFBE4466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ADF4B-A0E6-4AED-B409-5F18C91624AB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D5FEE-40DD-4BFF-9BE5-520CDB178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uFillTx/>
              </a:rPr>
              <a:t>도움이 되는 발표</a:t>
            </a:r>
            <a:r>
              <a:rPr lang="en-US" altLang="ko-KR" dirty="0">
                <a:uFillTx/>
              </a:rPr>
              <a:t>. </a:t>
            </a:r>
            <a:r>
              <a:rPr lang="ko-KR" altLang="en-US" dirty="0">
                <a:uFillTx/>
              </a:rPr>
              <a:t>매주 발표 팀들 평가지를 나눠준다</a:t>
            </a:r>
            <a:r>
              <a:rPr lang="en-US" altLang="ko-KR" dirty="0">
                <a:uFillTx/>
              </a:rPr>
              <a:t>.</a:t>
            </a:r>
            <a:r>
              <a:rPr lang="ko-KR" altLang="en-US" dirty="0">
                <a:uFillTx/>
              </a:rPr>
              <a:t> </a:t>
            </a:r>
            <a:r>
              <a:rPr lang="en-US" altLang="ko-KR" dirty="0">
                <a:uFillTx/>
              </a:rPr>
              <a:t>… </a:t>
            </a:r>
            <a:r>
              <a:rPr lang="ko-KR" altLang="en-US" dirty="0">
                <a:uFillTx/>
              </a:rPr>
              <a:t>한주에 </a:t>
            </a:r>
            <a:r>
              <a:rPr lang="en-US" altLang="ko-KR" dirty="0">
                <a:uFillTx/>
              </a:rPr>
              <a:t>12</a:t>
            </a:r>
            <a:r>
              <a:rPr lang="ko-KR" altLang="en-US" dirty="0">
                <a:uFillTx/>
              </a:rPr>
              <a:t>팀</a:t>
            </a:r>
            <a:r>
              <a:rPr lang="en-US" altLang="ko-KR" dirty="0">
                <a:uFillTx/>
              </a:rPr>
              <a:t>.</a:t>
            </a:r>
          </a:p>
          <a:p>
            <a:r>
              <a:rPr lang="ko-KR" altLang="en-US" dirty="0">
                <a:uFillTx/>
              </a:rPr>
              <a:t>가장 좋은 발표였다는 </a:t>
            </a:r>
            <a:r>
              <a:rPr lang="en-US" altLang="ko-KR" dirty="0">
                <a:uFillTx/>
              </a:rPr>
              <a:t>2</a:t>
            </a:r>
            <a:r>
              <a:rPr lang="ko-KR" altLang="en-US" dirty="0">
                <a:uFillTx/>
              </a:rPr>
              <a:t>팀만 뽑아서 </a:t>
            </a:r>
            <a:r>
              <a:rPr lang="en-US" altLang="ko-KR" dirty="0">
                <a:uFillTx/>
              </a:rPr>
              <a:t>1</a:t>
            </a:r>
            <a:r>
              <a:rPr lang="ko-KR" altLang="en-US" dirty="0">
                <a:uFillTx/>
              </a:rPr>
              <a:t>등 </a:t>
            </a:r>
            <a:r>
              <a:rPr lang="en-US" altLang="ko-KR" dirty="0">
                <a:uFillTx/>
              </a:rPr>
              <a:t>2</a:t>
            </a:r>
            <a:r>
              <a:rPr lang="ko-KR" altLang="en-US" dirty="0">
                <a:uFillTx/>
              </a:rPr>
              <a:t>등</a:t>
            </a:r>
            <a:r>
              <a:rPr lang="en-US" altLang="ko-KR" dirty="0">
                <a:uFillTx/>
              </a:rPr>
              <a:t>. </a:t>
            </a:r>
            <a:r>
              <a:rPr lang="ko-KR" altLang="en-US" dirty="0">
                <a:uFillTx/>
              </a:rPr>
              <a:t>표시해서 제출한다</a:t>
            </a:r>
            <a:r>
              <a:rPr lang="en-US" altLang="ko-KR" dirty="0">
                <a:uFillTx/>
              </a:rPr>
              <a:t>. </a:t>
            </a:r>
          </a:p>
          <a:p>
            <a:r>
              <a:rPr lang="ko-KR" altLang="en-US" dirty="0">
                <a:uFillTx/>
              </a:rPr>
              <a:t>왜 </a:t>
            </a:r>
            <a:r>
              <a:rPr lang="ko-KR" altLang="en-US" dirty="0" err="1">
                <a:uFillTx/>
              </a:rPr>
              <a:t>머신러닝으로</a:t>
            </a:r>
            <a:r>
              <a:rPr lang="ko-KR" altLang="en-US" dirty="0">
                <a:uFillTx/>
              </a:rPr>
              <a:t> </a:t>
            </a:r>
            <a:r>
              <a:rPr lang="ko-KR" altLang="en-US" dirty="0" err="1">
                <a:uFillTx/>
              </a:rPr>
              <a:t>해야하는가</a:t>
            </a:r>
            <a:r>
              <a:rPr lang="en-US" altLang="ko-KR" dirty="0">
                <a:uFillTx/>
              </a:rPr>
              <a:t>.? </a:t>
            </a:r>
            <a:r>
              <a:rPr lang="ko-KR" altLang="en-US" dirty="0">
                <a:uFillTx/>
              </a:rPr>
              <a:t>이걸 정확히 </a:t>
            </a:r>
            <a:r>
              <a:rPr lang="ko-KR" altLang="en-US" dirty="0" err="1">
                <a:uFillTx/>
              </a:rPr>
              <a:t>꽂아주기</a:t>
            </a:r>
            <a:r>
              <a:rPr lang="en-US" altLang="ko-KR" dirty="0">
                <a:uFillTx/>
              </a:rPr>
              <a:t>. </a:t>
            </a:r>
          </a:p>
          <a:p>
            <a:endParaRPr lang="en-US" altLang="ko-KR" dirty="0">
              <a:uFillTx/>
            </a:endParaRPr>
          </a:p>
          <a:p>
            <a:r>
              <a:rPr lang="ko-KR" altLang="en-US" dirty="0">
                <a:uFillTx/>
              </a:rPr>
              <a:t>패턴이란 </a:t>
            </a:r>
            <a:r>
              <a:rPr lang="en-US" altLang="ko-KR" dirty="0">
                <a:uFillTx/>
              </a:rPr>
              <a:t>“</a:t>
            </a:r>
            <a:r>
              <a:rPr lang="ko-KR" altLang="en-US" dirty="0">
                <a:uFillTx/>
              </a:rPr>
              <a:t>일정한 형태나 양식 또는 유형</a:t>
            </a:r>
            <a:r>
              <a:rPr lang="en-US" altLang="ko-KR" dirty="0">
                <a:uFillTx/>
              </a:rPr>
              <a:t>(</a:t>
            </a:r>
            <a:r>
              <a:rPr lang="ko-KR" altLang="en-US" dirty="0">
                <a:uFillTx/>
              </a:rPr>
              <a:t>네이버 사전</a:t>
            </a:r>
            <a:r>
              <a:rPr lang="en-US" altLang="ko-KR" dirty="0">
                <a:uFillTx/>
              </a:rPr>
              <a:t>)”</a:t>
            </a:r>
            <a:r>
              <a:rPr lang="ko-KR" altLang="en-US" dirty="0">
                <a:uFillTx/>
              </a:rPr>
              <a:t>을 의미한다</a:t>
            </a:r>
            <a:r>
              <a:rPr lang="en-US" altLang="ko-KR" dirty="0">
                <a:uFillTx/>
              </a:rPr>
              <a:t>. </a:t>
            </a:r>
            <a:r>
              <a:rPr lang="ko-KR" altLang="en-US" dirty="0">
                <a:uFillTx/>
              </a:rPr>
              <a:t>패턴 인식은 데이터 안에 숨겨진 진짜 </a:t>
            </a:r>
            <a:r>
              <a:rPr lang="en-US" altLang="ko-KR" dirty="0">
                <a:uFillTx/>
              </a:rPr>
              <a:t>‘</a:t>
            </a:r>
            <a:r>
              <a:rPr lang="ko-KR" altLang="en-US" dirty="0" err="1">
                <a:uFillTx/>
              </a:rPr>
              <a:t>의미＇를</a:t>
            </a:r>
            <a:r>
              <a:rPr lang="ko-KR" altLang="en-US" dirty="0">
                <a:uFillTx/>
              </a:rPr>
              <a:t> 찾는 기술이다</a:t>
            </a:r>
            <a:r>
              <a:rPr lang="en-US" altLang="ko-KR" dirty="0">
                <a:uFillTx/>
              </a:rPr>
              <a:t>. </a:t>
            </a:r>
            <a:r>
              <a:rPr lang="ko-KR" altLang="en-US" dirty="0">
                <a:uFillTx/>
              </a:rPr>
              <a:t>데이터에서 찾은 패턴을 토대로 미래를 예측하고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상황을 판단하는 기술을 </a:t>
            </a:r>
            <a:r>
              <a:rPr lang="ko-KR" altLang="en-US" dirty="0" err="1">
                <a:uFillTx/>
              </a:rPr>
              <a:t>머신러닝</a:t>
            </a:r>
            <a:r>
              <a:rPr lang="ko-KR" altLang="en-US" dirty="0">
                <a:uFillTx/>
              </a:rPr>
              <a:t> 이라고 한다</a:t>
            </a:r>
            <a:r>
              <a:rPr lang="en-US" altLang="ko-KR" dirty="0">
                <a:uFillTx/>
              </a:rPr>
              <a:t>. </a:t>
            </a:r>
            <a:r>
              <a:rPr lang="ko-KR" altLang="en-US" dirty="0" err="1">
                <a:uFillTx/>
              </a:rPr>
              <a:t>머신러닝은</a:t>
            </a:r>
            <a:r>
              <a:rPr lang="ko-KR" altLang="en-US" dirty="0">
                <a:uFillTx/>
              </a:rPr>
              <a:t> 크게 세가지 영역으로 구분된다</a:t>
            </a:r>
            <a:r>
              <a:rPr lang="en-US" altLang="ko-KR" dirty="0">
                <a:uFillTx/>
              </a:rPr>
              <a:t>.(</a:t>
            </a:r>
            <a:r>
              <a:rPr lang="ko-KR" altLang="en-US" dirty="0">
                <a:uFillTx/>
              </a:rPr>
              <a:t>지도학습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비지도 학습</a:t>
            </a:r>
            <a:r>
              <a:rPr lang="en-US" altLang="ko-KR" dirty="0">
                <a:uFillTx/>
              </a:rPr>
              <a:t>, </a:t>
            </a:r>
            <a:r>
              <a:rPr lang="ko-KR" altLang="en-US" dirty="0">
                <a:uFillTx/>
              </a:rPr>
              <a:t>강화학습</a:t>
            </a:r>
            <a:r>
              <a:rPr lang="en-US" altLang="ko-KR" dirty="0">
                <a:uFillTx/>
              </a:rPr>
              <a:t>)</a:t>
            </a:r>
          </a:p>
          <a:p>
            <a:endParaRPr lang="en-US" altLang="ko-KR" dirty="0">
              <a:uFillTx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ea typeface="맑은 고딕"/>
              </a:rPr>
              <a:t>컴퓨터</a:t>
            </a:r>
            <a:r>
              <a:rPr lang="en-US" altLang="ko-KR" sz="1200" b="1" dirty="0">
                <a:ea typeface="맑은 고딕"/>
              </a:rPr>
              <a:t>(</a:t>
            </a:r>
            <a:r>
              <a:rPr lang="ko-KR" altLang="en-US" sz="1200" b="1" dirty="0">
                <a:ea typeface="맑은 고딕"/>
              </a:rPr>
              <a:t>사용자</a:t>
            </a:r>
            <a:r>
              <a:rPr lang="en-US" altLang="ko-KR" sz="1200" b="1" dirty="0">
                <a:ea typeface="맑은 고딕"/>
              </a:rPr>
              <a:t>)</a:t>
            </a:r>
            <a:r>
              <a:rPr lang="ko-KR" altLang="en-US" sz="1200" b="1" dirty="0">
                <a:ea typeface="맑은 고딕"/>
              </a:rPr>
              <a:t>에 악영향을 끼칠 수 있는 모든 코드 또는 프로그램을 의미</a:t>
            </a:r>
            <a:r>
              <a:rPr lang="en-US" altLang="ko-KR" sz="1200" b="1" dirty="0">
                <a:ea typeface="맑은 고딕"/>
              </a:rPr>
              <a:t>.</a:t>
            </a:r>
            <a:endParaRPr lang="ko-KR" altLang="en-US" sz="1200" b="1" dirty="0">
              <a:ea typeface="맑은 고딕"/>
            </a:endParaRPr>
          </a:p>
          <a:p>
            <a:endParaRPr lang="en-US" altLang="ko-KR" dirty="0">
              <a:uFillTx/>
            </a:endParaRPr>
          </a:p>
          <a:p>
            <a:r>
              <a:rPr lang="ko-KR" altLang="en-US" dirty="0">
                <a:uFillTx/>
              </a:rPr>
              <a:t>안녕하세요 </a:t>
            </a:r>
            <a:r>
              <a:rPr lang="ko-KR" altLang="en-US" dirty="0" err="1">
                <a:uFillTx/>
              </a:rPr>
              <a:t>머신러닝을</a:t>
            </a:r>
            <a:r>
              <a:rPr lang="ko-KR" altLang="en-US" dirty="0">
                <a:uFillTx/>
              </a:rPr>
              <a:t> 활용한 악성코드 탐지 모델에 대한 발표를 진행할 컴퓨터과학부 김창헌 </a:t>
            </a:r>
            <a:r>
              <a:rPr lang="ko-KR" altLang="en-US" dirty="0" err="1">
                <a:uFillTx/>
              </a:rPr>
              <a:t>김환석</a:t>
            </a:r>
            <a:r>
              <a:rPr lang="ko-KR" altLang="en-US" dirty="0">
                <a:uFillTx/>
              </a:rPr>
              <a:t> 입니다</a:t>
            </a:r>
            <a:r>
              <a:rPr lang="en-US" altLang="ko-KR" dirty="0">
                <a:uFillTx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D6F1F-642E-462A-AFC1-6EF860DCDEC6}" type="slidenum">
              <a:rPr lang="ko-KR" altLang="en-US" smtClean="0">
                <a:uFillTx/>
              </a:rPr>
              <a:t>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331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 공학에 대해 설명하기에 앞서 일반적인 프로그램 구조에 대해서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프로그램은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내부에 코드를 담고 있는 하나 이상의 바이너리에 불과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 크기 형식의 차이가 있을 뿐 우리가 프로그램이라고 부르는 파일은 모두 하나 이상의 헤더와 데이터로 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헤더 </a:t>
            </a:r>
            <a:r>
              <a:rPr lang="en-US" altLang="ko-KR" dirty="0"/>
              <a:t>: </a:t>
            </a:r>
            <a:r>
              <a:rPr lang="ko-KR" altLang="en-US" dirty="0"/>
              <a:t>해당 프로그램이 동작하는 운영체제에서 요구하는 기본 형식을 맞추기 위한 부분</a:t>
            </a:r>
            <a:r>
              <a:rPr lang="en-US" altLang="ko-KR" dirty="0"/>
              <a:t>, </a:t>
            </a:r>
            <a:r>
              <a:rPr lang="ko-KR" altLang="en-US" dirty="0"/>
              <a:t>프로그램 정보</a:t>
            </a:r>
            <a:r>
              <a:rPr lang="en-US" altLang="ko-KR" dirty="0"/>
              <a:t>, </a:t>
            </a:r>
            <a:r>
              <a:rPr lang="ko-KR" altLang="en-US" dirty="0"/>
              <a:t>섹션정보 </a:t>
            </a:r>
            <a:r>
              <a:rPr lang="ko-KR" altLang="en-US" dirty="0" err="1"/>
              <a:t>임포드</a:t>
            </a:r>
            <a:r>
              <a:rPr lang="ko-KR" altLang="en-US" dirty="0"/>
              <a:t> </a:t>
            </a:r>
            <a:r>
              <a:rPr lang="ko-KR" altLang="en-US" dirty="0" err="1"/>
              <a:t>해야하는</a:t>
            </a:r>
            <a:r>
              <a:rPr lang="ko-KR" altLang="en-US" dirty="0"/>
              <a:t> 기능들을 정의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영역 </a:t>
            </a:r>
            <a:r>
              <a:rPr lang="en-US" altLang="ko-KR" dirty="0"/>
              <a:t>: </a:t>
            </a:r>
            <a:r>
              <a:rPr lang="ko-KR" altLang="en-US" dirty="0" err="1"/>
              <a:t>코드들뿐만</a:t>
            </a:r>
            <a:r>
              <a:rPr lang="ko-KR" altLang="en-US" dirty="0"/>
              <a:t> 아니라 코드에서 참조하는 데이터와 리소스</a:t>
            </a:r>
            <a:r>
              <a:rPr lang="en-US" altLang="ko-KR" dirty="0"/>
              <a:t>, </a:t>
            </a:r>
            <a:r>
              <a:rPr lang="ko-KR" altLang="en-US" dirty="0"/>
              <a:t>추가 정보들이 섹션별로 저장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악성코드는 결국 특정 기능을 가진 프로그램이다</a:t>
            </a:r>
            <a:r>
              <a:rPr lang="en-US" altLang="ko-KR" dirty="0"/>
              <a:t>. </a:t>
            </a:r>
            <a:r>
              <a:rPr lang="ko-KR" altLang="en-US" dirty="0"/>
              <a:t>따라서 악성코드를 판별하는 기준도 </a:t>
            </a:r>
            <a:r>
              <a:rPr lang="ko-KR" altLang="en-US" dirty="0">
                <a:solidFill>
                  <a:srgbClr val="FF0000"/>
                </a:solidFill>
              </a:rPr>
              <a:t>악성코드가 프로그램이라는 특징을 전제로 </a:t>
            </a:r>
            <a:r>
              <a:rPr lang="ko-KR" altLang="en-US" dirty="0" err="1">
                <a:solidFill>
                  <a:srgbClr val="FF0000"/>
                </a:solidFill>
              </a:rPr>
              <a:t>해야한다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비트 윈도우 실행파일의 경우 다음과 같은 특징을 추출 가능하다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정적 정보는 단순 파싱 또는 정보를 추출하는 스크립트를 이용해 추출 가능하며</a:t>
            </a:r>
            <a:r>
              <a:rPr lang="en-US" altLang="ko-KR" b="1" dirty="0"/>
              <a:t>, </a:t>
            </a:r>
            <a:r>
              <a:rPr lang="ko-KR" altLang="en-US" b="1" dirty="0"/>
              <a:t>동적 정보는 </a:t>
            </a:r>
            <a:r>
              <a:rPr lang="ko-KR" altLang="en-US" b="1" dirty="0" err="1"/>
              <a:t>샌드박스</a:t>
            </a:r>
            <a:r>
              <a:rPr lang="ko-KR" altLang="en-US" b="1" dirty="0"/>
              <a:t> 환경의 악성코드 자동화 분석 도구를 필요로 한다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깊이 들어가진</a:t>
            </a:r>
            <a:r>
              <a:rPr lang="ko-KR" altLang="en-US" baseline="0" dirty="0"/>
              <a:t> 않겠습니다</a:t>
            </a:r>
            <a:r>
              <a:rPr lang="en-US" altLang="ko-KR" baseline="0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7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간단히 추출한 특징들에 대해 설명을 드리면</a:t>
            </a:r>
            <a:endParaRPr lang="en-US" altLang="ko-KR" dirty="0"/>
          </a:p>
          <a:p>
            <a:r>
              <a:rPr lang="ko-KR" altLang="en-US" dirty="0"/>
              <a:t>정적 정보의 경우 비교적 추출이 간단하나 실제 실행 시 의미를 가지는 정보를 확인할 수 없다는 단점이 잇다</a:t>
            </a:r>
            <a:r>
              <a:rPr lang="en-US" altLang="ko-KR" dirty="0"/>
              <a:t>.(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프로그램에서 사용하는 주요 문자열이 암호화된 경우</a:t>
            </a:r>
            <a:r>
              <a:rPr lang="en-US" altLang="ko-KR" dirty="0"/>
              <a:t>),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동적 정보는 악성코드에 대한 더 정확한 정보 추출에는 용이하나 추가 리소스가 필요하고</a:t>
            </a:r>
            <a:r>
              <a:rPr lang="en-US" altLang="ko-KR" dirty="0"/>
              <a:t>, </a:t>
            </a:r>
            <a:r>
              <a:rPr lang="ko-KR" altLang="en-US" dirty="0"/>
              <a:t>판단에 시간이 소요된다는 단점이 있습니다</a:t>
            </a:r>
            <a:r>
              <a:rPr lang="en-US" altLang="ko-KR" dirty="0"/>
              <a:t>. </a:t>
            </a:r>
            <a:r>
              <a:rPr lang="ko-KR" altLang="en-US" dirty="0"/>
              <a:t>프로그램은 복잡하고 정교한 메커니즘을 가지고 있기 대문에 각 특징이 가지는 장</a:t>
            </a:r>
            <a:r>
              <a:rPr lang="en-US" altLang="ko-KR" dirty="0"/>
              <a:t>. </a:t>
            </a:r>
            <a:r>
              <a:rPr lang="ko-KR" altLang="en-US" dirty="0"/>
              <a:t>단점을 정확히 이해하고 이를 토대로 최적의 특징을 선택해야 한다</a:t>
            </a:r>
            <a:r>
              <a:rPr lang="en-US" altLang="ko-KR" dirty="0"/>
              <a:t>.(</a:t>
            </a:r>
            <a:r>
              <a:rPr lang="ko-KR" altLang="en-US" dirty="0"/>
              <a:t>악성코드 분석 전문가의 경험과 지식이 필요한 단계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특징을 분석하는 방법에는 다양한 기술들이 있으며</a:t>
            </a:r>
            <a:r>
              <a:rPr lang="en-US" altLang="ko-KR" dirty="0"/>
              <a:t>, </a:t>
            </a:r>
            <a:r>
              <a:rPr lang="ko-KR" altLang="en-US" dirty="0"/>
              <a:t>특징 분석의 궁극적인 목표는 바로 좋은 모델을 만드는 것이다</a:t>
            </a:r>
            <a:r>
              <a:rPr lang="en-US" altLang="ko-KR" dirty="0"/>
              <a:t>. </a:t>
            </a:r>
            <a:r>
              <a:rPr lang="ko-KR" altLang="en-US" dirty="0"/>
              <a:t>본 프로젝트에서는 크게 두 가지 유형의 특징 분석을 수행한다</a:t>
            </a:r>
            <a:r>
              <a:rPr lang="en-US" altLang="ko-KR" dirty="0"/>
              <a:t>. </a:t>
            </a:r>
            <a:r>
              <a:rPr lang="ko-KR" altLang="en-US" dirty="0" err="1"/>
              <a:t>첫재</a:t>
            </a:r>
            <a:r>
              <a:rPr lang="en-US" altLang="ko-KR" dirty="0"/>
              <a:t>, </a:t>
            </a:r>
            <a:r>
              <a:rPr lang="ko-KR" altLang="en-US" dirty="0"/>
              <a:t>앞서 추출한 세 가지 특징들 중 어떠한 특징이 가장 좋은 모델을 보장해주는지 분석한 후 한 가지 유형을 선택한다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선택한 특징을 한번 더 분석해 최소의 개수로 최대의 성능을 보장하는 특징 조합을 찾아낸다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특징에 대한 설명은 위와 같은데 시간관계상</a:t>
            </a:r>
            <a:r>
              <a:rPr lang="en-US" altLang="ko-KR" dirty="0"/>
              <a:t>.</a:t>
            </a:r>
            <a:r>
              <a:rPr lang="ko-KR" altLang="en-US" dirty="0"/>
              <a:t> 자세히 설명하지는 않겠습니다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07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악성코드에 관한 데이터는 특징 공학 과정을 거쳐 위와 같이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를 가진 데이터로 나타나게 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31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 프로그램도 마찬가지로 동일한 수치형 데이터로 나타나게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9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9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변환된 어셈블리 코드 문자열의 의미를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43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사용해서 </a:t>
            </a:r>
            <a:endParaRPr lang="en-US" altLang="ko-KR" dirty="0"/>
          </a:p>
          <a:p>
            <a:r>
              <a:rPr lang="ko-KR" altLang="en-US" dirty="0"/>
              <a:t>파일 전체를 이미지화 하는 방식은 다음과 같은 문제점을 내포하고 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프로그램 파일의 크기는 다양하다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패킹이 적용된 경우 동일한 프로그램도 완전히 다른 모양을 가질 수 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결과 해석이 불가능하다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35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 추출 단계에서 추출한 세가지 특징을 정리해보면</a:t>
            </a:r>
            <a:endParaRPr lang="en-US" altLang="ko-KR" dirty="0"/>
          </a:p>
          <a:p>
            <a:r>
              <a:rPr lang="ko-KR" altLang="en-US" dirty="0"/>
              <a:t>프로그램의 헤더부분에서 </a:t>
            </a:r>
            <a:r>
              <a:rPr lang="en-US" altLang="ko-KR" dirty="0"/>
              <a:t>PE</a:t>
            </a:r>
            <a:r>
              <a:rPr lang="ko-KR" altLang="en-US" dirty="0"/>
              <a:t>헤더를 추출했고</a:t>
            </a:r>
            <a:endParaRPr lang="en-US" altLang="ko-KR" dirty="0"/>
          </a:p>
          <a:p>
            <a:r>
              <a:rPr lang="ko-KR" altLang="en-US" dirty="0"/>
              <a:t>데이터 부분에서 정적코드 패턴을 </a:t>
            </a:r>
            <a:r>
              <a:rPr lang="en-US" altLang="ko-KR" dirty="0"/>
              <a:t>4-.gram</a:t>
            </a:r>
            <a:r>
              <a:rPr lang="ko-KR" altLang="en-US" dirty="0"/>
              <a:t>방식으로 추출 했고 </a:t>
            </a:r>
            <a:endParaRPr lang="en-US" altLang="ko-KR" dirty="0"/>
          </a:p>
          <a:p>
            <a:r>
              <a:rPr lang="ko-KR" altLang="en-US" dirty="0"/>
              <a:t>프로그램 파일</a:t>
            </a:r>
            <a:r>
              <a:rPr lang="en-US" altLang="ko-KR" dirty="0"/>
              <a:t>(</a:t>
            </a:r>
            <a:r>
              <a:rPr lang="ko-KR" altLang="en-US" dirty="0"/>
              <a:t>바이너리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통채로</a:t>
            </a:r>
            <a:r>
              <a:rPr lang="ko-KR" altLang="en-US" dirty="0"/>
              <a:t> 이미지로 변환해 특징으로 사용했습니다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0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악성코드가 </a:t>
            </a:r>
            <a:r>
              <a:rPr lang="ko-KR" altLang="en-US" dirty="0" err="1"/>
              <a:t>무엇이냐면</a:t>
            </a:r>
            <a:r>
              <a:rPr lang="en-US" altLang="ko-KR" dirty="0"/>
              <a:t>. </a:t>
            </a:r>
            <a:r>
              <a:rPr lang="ko-KR" altLang="en-US" dirty="0"/>
              <a:t>컴퓨터에게 악영향을 </a:t>
            </a:r>
            <a:r>
              <a:rPr lang="ko-KR" altLang="en-US" dirty="0" err="1"/>
              <a:t>기칠</a:t>
            </a:r>
            <a:r>
              <a:rPr lang="ko-KR" altLang="en-US" dirty="0"/>
              <a:t> 수 있는 모든 코드 또는 프로그램을 의미합니다</a:t>
            </a:r>
            <a:r>
              <a:rPr lang="en-US" altLang="ko-KR" dirty="0"/>
              <a:t>.  </a:t>
            </a:r>
            <a:r>
              <a:rPr lang="ko-KR" altLang="en-US" dirty="0"/>
              <a:t>악성코드와 정상프로그램의 경계는 꽤 모호한 부분이 있는데요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 예시만 살펴보면</a:t>
            </a:r>
            <a:r>
              <a:rPr lang="en-US" altLang="ko-KR" dirty="0"/>
              <a:t>. </a:t>
            </a:r>
            <a:r>
              <a:rPr lang="ko-KR" altLang="en-US" dirty="0"/>
              <a:t>특정 서버에 컴퓨터 활성 정보를 전송하는 프로그램</a:t>
            </a:r>
            <a:r>
              <a:rPr lang="en-US" altLang="ko-KR" dirty="0"/>
              <a:t>. </a:t>
            </a:r>
            <a:r>
              <a:rPr lang="ko-KR" altLang="en-US" dirty="0"/>
              <a:t>디스크에 저장된 공인인증서를 복사해 외부 서버로 전송하는 프로그램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ea typeface="맑은 고딕"/>
              </a:rPr>
              <a:t>A : </a:t>
            </a:r>
            <a:r>
              <a:rPr lang="ko-KR" altLang="en-US" sz="1200" dirty="0">
                <a:ea typeface="맑은 고딕"/>
              </a:rPr>
              <a:t>컴퓨터에 있는 모든 문서 파일을 검색해 암호화하는 기능만 있는 프로그램 </a:t>
            </a:r>
            <a:r>
              <a:rPr lang="en-US" altLang="ko-KR" sz="1200" dirty="0"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ea typeface="맑은 고딕"/>
                <a:sym typeface="Wingdings" panose="05000000000000000000" pitchFamily="2" charset="2"/>
              </a:rPr>
              <a:t>사용자에게 아무런 알림 없이 무단으로 파일을 암호화 하고 복호화 하는 기능을 제공하지 않거나 금전을 요구한다면 악성코드로 규정 가능</a:t>
            </a:r>
            <a:r>
              <a:rPr lang="en-US" altLang="ko-KR" sz="1200" dirty="0">
                <a:ea typeface="맑은 고딕"/>
                <a:sym typeface="Wingdings" panose="05000000000000000000" pitchFamily="2" charset="2"/>
              </a:rPr>
              <a:t>.</a:t>
            </a:r>
            <a:endParaRPr lang="en-US" altLang="ko-KR" sz="1200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ea typeface="맑은 고딕"/>
              </a:rPr>
              <a:t>B : </a:t>
            </a:r>
            <a:r>
              <a:rPr lang="ko-KR" altLang="en-US" sz="1200" dirty="0">
                <a:ea typeface="맑은 고딕"/>
              </a:rPr>
              <a:t>사용자의 확인 없이 네트워크 트래픽을 대량으로 발생시키는 프로그램</a:t>
            </a:r>
            <a:endParaRPr lang="en-US" altLang="ko-KR" sz="1200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88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특징들을 좀더 효율적으로 사용하기 위해서 통계적인 방법을 쓸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85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특징 공학과정까지 완료를 </a:t>
            </a:r>
            <a:r>
              <a:rPr lang="ko-KR" altLang="en-US" dirty="0" err="1"/>
              <a:t>햇으므로</a:t>
            </a:r>
            <a:r>
              <a:rPr lang="ko-KR" altLang="en-US" dirty="0"/>
              <a:t> 모델링 과정에 대해 설명을 드리겠습니다</a:t>
            </a:r>
            <a:r>
              <a:rPr lang="en-US" altLang="ko-KR" dirty="0"/>
              <a:t>. 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86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어떤 모델을 사용할 것인가 결정을 </a:t>
            </a:r>
            <a:r>
              <a:rPr lang="ko-KR" altLang="en-US" dirty="0" err="1"/>
              <a:t>해야합니다</a:t>
            </a:r>
            <a:r>
              <a:rPr lang="en-US" altLang="ko-KR" dirty="0"/>
              <a:t>.  </a:t>
            </a:r>
            <a:r>
              <a:rPr lang="ko-KR" altLang="en-US" dirty="0"/>
              <a:t>저희는 단일 모델과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스태킹</a:t>
            </a:r>
            <a:r>
              <a:rPr lang="ko-KR" altLang="en-US" dirty="0"/>
              <a:t> 모델을 이용해서 학습시켰습니다</a:t>
            </a:r>
            <a:r>
              <a:rPr lang="en-US" altLang="ko-KR" dirty="0"/>
              <a:t>. </a:t>
            </a:r>
            <a:r>
              <a:rPr lang="ko-KR" altLang="en-US" dirty="0"/>
              <a:t>방식에 대한 설명은 뒤에서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모델 검증 과정은 정확도를 지표로 사용했고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겹 교차검증을 이용했습니다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최적의 모델 지표 선택에 </a:t>
            </a:r>
            <a:r>
              <a:rPr lang="en-US" altLang="ko-KR" dirty="0" err="1"/>
              <a:t>gridsearchcv</a:t>
            </a:r>
            <a:r>
              <a:rPr lang="ko-KR" altLang="en-US" dirty="0"/>
              <a:t>를 이용했습니다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9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모델링 전략을 한번 살펴보겠습니다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 가장 간단한 모델입니다</a:t>
            </a:r>
            <a:r>
              <a:rPr lang="en-US" altLang="ko-KR" dirty="0"/>
              <a:t>.  </a:t>
            </a:r>
            <a:r>
              <a:rPr lang="ko-KR" altLang="en-US" dirty="0"/>
              <a:t>정적 특징과 동적 특징을 합쳐서 악성코드 탐지 모델을 만듭니다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좋은 특징 선별</a:t>
            </a:r>
            <a:r>
              <a:rPr lang="en-US" altLang="ko-KR" dirty="0"/>
              <a:t>, </a:t>
            </a:r>
            <a:r>
              <a:rPr lang="ko-KR" altLang="en-US" dirty="0"/>
              <a:t>최적의 학습 매개변수 찾는 과정이 모델의 성능을 좌우하는 핵심 요소가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49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정적 특징과 동적 특징을 각각 학습시켜서 따로따로 모델 파라미터를 조정하고 최종적인 결과를 도출합니다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 모델과 두번째 </a:t>
            </a:r>
            <a:r>
              <a:rPr lang="ko-KR" altLang="en-US" dirty="0" err="1"/>
              <a:t>모델중</a:t>
            </a:r>
            <a:r>
              <a:rPr lang="ko-KR" altLang="en-US" dirty="0"/>
              <a:t> 어떤 모델이 좋을지는 직접 해보고 그 결과를 비교해 보아야 알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94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281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스태킹</a:t>
            </a:r>
            <a:r>
              <a:rPr lang="ko-KR" altLang="en-US" dirty="0"/>
              <a:t> 기법</a:t>
            </a:r>
            <a:r>
              <a:rPr lang="en-US" altLang="ko-KR" dirty="0"/>
              <a:t>.</a:t>
            </a:r>
            <a:r>
              <a:rPr lang="ko-KR" altLang="en-US" dirty="0"/>
              <a:t>은 여러 모델을 조합하는 방식인데요 </a:t>
            </a:r>
            <a:endParaRPr lang="en-US" altLang="ko-KR" dirty="0"/>
          </a:p>
          <a:p>
            <a:r>
              <a:rPr lang="ko-KR" altLang="en-US" dirty="0"/>
              <a:t>은 모델을 학습하는 단계를 </a:t>
            </a:r>
            <a:r>
              <a:rPr lang="en-US" altLang="ko-KR" dirty="0"/>
              <a:t>2</a:t>
            </a:r>
            <a:r>
              <a:rPr lang="ko-KR" altLang="en-US" dirty="0"/>
              <a:t>번 거칩니다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정적 특징과 동적 특징</a:t>
            </a:r>
            <a:r>
              <a:rPr lang="en-US" altLang="ko-KR" dirty="0"/>
              <a:t>, </a:t>
            </a:r>
            <a:r>
              <a:rPr lang="ko-KR" altLang="en-US" dirty="0"/>
              <a:t>도는 혼합 하위 특징 조합을 선택해 각 </a:t>
            </a:r>
            <a:r>
              <a:rPr lang="ko-KR" altLang="en-US" dirty="0" err="1"/>
              <a:t>특징별</a:t>
            </a:r>
            <a:r>
              <a:rPr lang="ko-KR" altLang="en-US" dirty="0"/>
              <a:t> 분류 모델을 학습시키고</a:t>
            </a:r>
            <a:r>
              <a:rPr lang="en-US" altLang="ko-KR" dirty="0"/>
              <a:t>, </a:t>
            </a:r>
          </a:p>
          <a:p>
            <a:r>
              <a:rPr lang="ko-KR" altLang="en-US" b="1" dirty="0">
                <a:solidFill>
                  <a:schemeClr val="accent1"/>
                </a:solidFill>
              </a:rPr>
              <a:t>각 모델의 결과를 특징으로 사용</a:t>
            </a:r>
            <a:r>
              <a:rPr lang="ko-KR" altLang="en-US" dirty="0">
                <a:solidFill>
                  <a:schemeClr val="accent1"/>
                </a:solidFill>
              </a:rPr>
              <a:t>해 </a:t>
            </a:r>
            <a:r>
              <a:rPr lang="ko-KR" altLang="en-US" dirty="0"/>
              <a:t>최종적으로 판단을 내리도록 한다</a:t>
            </a: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9-1</a:t>
            </a:r>
            <a:r>
              <a:rPr lang="ko-KR" altLang="en-US" dirty="0"/>
              <a:t>의 </a:t>
            </a:r>
            <a:r>
              <a:rPr lang="en-US" altLang="ko-KR" dirty="0"/>
              <a:t>2).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첫번째</a:t>
            </a:r>
            <a:r>
              <a:rPr lang="ko-KR" altLang="en-US" dirty="0"/>
              <a:t> 모델의 결과는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과 같은 </a:t>
            </a:r>
            <a:r>
              <a:rPr lang="ko-KR" altLang="en-US" dirty="0" err="1"/>
              <a:t>모델별</a:t>
            </a:r>
            <a:r>
              <a:rPr lang="ko-KR" altLang="en-US" dirty="0"/>
              <a:t> 예측 </a:t>
            </a:r>
            <a:r>
              <a:rPr lang="en-US" altLang="ko-KR" dirty="0"/>
              <a:t>class</a:t>
            </a:r>
            <a:r>
              <a:rPr lang="ko-KR" altLang="en-US" dirty="0"/>
              <a:t>값이 될 수도 있고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확률</a:t>
            </a:r>
            <a:r>
              <a:rPr lang="en-US" altLang="ko-KR" baseline="0" dirty="0"/>
              <a:t>(probability)</a:t>
            </a:r>
            <a:r>
              <a:rPr lang="ko-KR" altLang="en-US" baseline="0" dirty="0"/>
              <a:t>값을 사용하는 것도 가능하다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31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어떻게 특징을 선택하고 모델을 만들어냈는지 살펴보겠습니다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첫번째로 단일 유형 모델을 사용 해 보았습니다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Pe_packe</a:t>
            </a:r>
            <a:r>
              <a:rPr lang="ko-KR" altLang="en-US" dirty="0"/>
              <a:t>방식으로 특징을 추출하고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학습한 결과 </a:t>
            </a:r>
            <a:r>
              <a:rPr lang="en-US" altLang="ko-KR" dirty="0"/>
              <a:t>97.4</a:t>
            </a:r>
            <a:r>
              <a:rPr lang="ko-KR" altLang="en-US" dirty="0"/>
              <a:t>퍼센트의 정확도로 악성</a:t>
            </a:r>
            <a:r>
              <a:rPr lang="en-US" altLang="ko-KR" dirty="0"/>
              <a:t>/</a:t>
            </a:r>
            <a:r>
              <a:rPr lang="ko-KR" altLang="en-US" dirty="0"/>
              <a:t>정상을 구분했습니다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09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코드는 </a:t>
            </a:r>
            <a:r>
              <a:rPr lang="en-US" altLang="ko-KR" dirty="0"/>
              <a:t>anaconda </a:t>
            </a:r>
            <a:r>
              <a:rPr lang="ko-KR" altLang="en-US" dirty="0"/>
              <a:t>파이썬</a:t>
            </a:r>
            <a:r>
              <a:rPr lang="en-US" altLang="ko-KR" dirty="0"/>
              <a:t>2.7</a:t>
            </a:r>
            <a:r>
              <a:rPr lang="ko-KR" altLang="en-US" dirty="0"/>
              <a:t>환경에서 </a:t>
            </a:r>
            <a:r>
              <a:rPr lang="ko-KR" altLang="en-US" dirty="0" err="1"/>
              <a:t>구현되었구요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Sklearn</a:t>
            </a:r>
            <a:r>
              <a:rPr lang="ko-KR" altLang="en-US" dirty="0"/>
              <a:t>이라는 패키지를 사용하면 간단한 코드 </a:t>
            </a:r>
            <a:r>
              <a:rPr lang="ko-KR" altLang="en-US" dirty="0" err="1"/>
              <a:t>몇줄로</a:t>
            </a:r>
            <a:r>
              <a:rPr lang="ko-KR" altLang="en-US" dirty="0"/>
              <a:t> 모델을 구현 해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67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ko-KR" altLang="en-US" dirty="0" err="1"/>
              <a:t>스태킹</a:t>
            </a:r>
            <a:r>
              <a:rPr lang="ko-KR" altLang="en-US" dirty="0"/>
              <a:t> 모델을 사용해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Pe_packer</a:t>
            </a:r>
            <a:r>
              <a:rPr lang="ko-KR" altLang="en-US" dirty="0"/>
              <a:t>특징과 </a:t>
            </a:r>
            <a:r>
              <a:rPr lang="en-US" altLang="ko-KR" dirty="0" err="1"/>
              <a:t>ngram</a:t>
            </a:r>
            <a:r>
              <a:rPr lang="ko-KR" altLang="en-US" dirty="0"/>
              <a:t>특징을 하나의 데이터로 합친 후 </a:t>
            </a:r>
            <a:r>
              <a:rPr lang="en-US" altLang="ko-KR" dirty="0"/>
              <a:t>(</a:t>
            </a:r>
            <a:r>
              <a:rPr lang="ko-KR" altLang="en-US" dirty="0"/>
              <a:t>열 병합</a:t>
            </a:r>
            <a:r>
              <a:rPr lang="en-US" altLang="ko-KR" dirty="0"/>
              <a:t>) </a:t>
            </a:r>
            <a:r>
              <a:rPr lang="ko-KR" altLang="en-US" dirty="0"/>
              <a:t>학습 데이터와 테스트 데이터로 분리</a:t>
            </a:r>
            <a:r>
              <a:rPr lang="en-US" altLang="ko-KR" dirty="0"/>
              <a:t>, </a:t>
            </a:r>
            <a:r>
              <a:rPr lang="ko-KR" altLang="en-US" dirty="0"/>
              <a:t>학습 데이터를 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</a:t>
            </a:r>
            <a:r>
              <a:rPr lang="en-US" altLang="ko-KR" dirty="0" err="1"/>
              <a:t>svm</a:t>
            </a:r>
            <a:r>
              <a:rPr lang="ko-KR" altLang="en-US" dirty="0"/>
              <a:t>으로 학습</a:t>
            </a:r>
            <a:r>
              <a:rPr lang="en-US" altLang="ko-KR" dirty="0"/>
              <a:t>(</a:t>
            </a:r>
            <a:r>
              <a:rPr lang="en-US" altLang="ko-KR" dirty="0" err="1"/>
              <a:t>GridSearchCV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), 1</a:t>
            </a:r>
            <a:r>
              <a:rPr lang="ko-KR" altLang="en-US" dirty="0"/>
              <a:t>단계에서 학습한 두 모델은 테스트가 아닌 새로운 특징 데이터 생성을 위한 모델</a:t>
            </a:r>
            <a:r>
              <a:rPr lang="en-US" altLang="ko-KR" dirty="0"/>
              <a:t>, </a:t>
            </a:r>
            <a:r>
              <a:rPr lang="en-US" altLang="ko-KR" dirty="0" err="1"/>
              <a:t>predic</a:t>
            </a:r>
            <a:r>
              <a:rPr lang="ko-KR" altLang="en-US" dirty="0"/>
              <a:t>함수 대신 </a:t>
            </a:r>
            <a:r>
              <a:rPr lang="en-US" altLang="ko-KR" dirty="0" err="1"/>
              <a:t>predict_proba</a:t>
            </a:r>
            <a:r>
              <a:rPr lang="ko-KR" altLang="en-US" dirty="0"/>
              <a:t>함수를 사용하면 판단 결과가 아닌 각 </a:t>
            </a:r>
            <a:r>
              <a:rPr lang="ko-KR" altLang="en-US" dirty="0" err="1"/>
              <a:t>클래스별</a:t>
            </a:r>
            <a:r>
              <a:rPr lang="ko-KR" altLang="en-US" dirty="0"/>
              <a:t> 확률 값</a:t>
            </a:r>
            <a:r>
              <a:rPr lang="en-US" altLang="ko-KR" dirty="0"/>
              <a:t>(</a:t>
            </a:r>
            <a:r>
              <a:rPr lang="ko-KR" altLang="en-US" dirty="0"/>
              <a:t>악성일 확률</a:t>
            </a:r>
            <a:r>
              <a:rPr lang="en-US" altLang="ko-KR" dirty="0"/>
              <a:t>, </a:t>
            </a:r>
            <a:r>
              <a:rPr lang="ko-KR" altLang="en-US" dirty="0"/>
              <a:t>정상일 확률</a:t>
            </a:r>
            <a:r>
              <a:rPr lang="en-US" altLang="ko-KR" dirty="0"/>
              <a:t>)</a:t>
            </a:r>
            <a:r>
              <a:rPr lang="ko-KR" altLang="en-US" dirty="0"/>
              <a:t>을 구할 수 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188</a:t>
            </a:r>
            <a:r>
              <a:rPr lang="ko-KR" altLang="en-US" dirty="0"/>
              <a:t>개 특징을 가지는 하나의 데이터를 </a:t>
            </a:r>
            <a:r>
              <a:rPr lang="ko-KR" altLang="en-US" dirty="0" err="1"/>
              <a:t>랜덤포레스트와</a:t>
            </a:r>
            <a:r>
              <a:rPr lang="ko-KR" altLang="en-US" dirty="0"/>
              <a:t> </a:t>
            </a:r>
            <a:r>
              <a:rPr lang="en-US" altLang="ko-KR" dirty="0"/>
              <a:t>SVM</a:t>
            </a:r>
            <a:r>
              <a:rPr lang="ko-KR" altLang="en-US" dirty="0"/>
              <a:t>에 넣어 판단을 하면 총 </a:t>
            </a:r>
            <a:r>
              <a:rPr lang="en-US" altLang="ko-KR" dirty="0"/>
              <a:t>4</a:t>
            </a:r>
            <a:r>
              <a:rPr lang="ko-KR" altLang="en-US" dirty="0"/>
              <a:t>개의 결과 값을 얻을 수 있다</a:t>
            </a:r>
            <a:r>
              <a:rPr lang="en-US" altLang="ko-KR" dirty="0"/>
              <a:t>. </a:t>
            </a:r>
            <a:r>
              <a:rPr lang="ko-KR" altLang="en-US" dirty="0"/>
              <a:t>쉽게 생각해서 </a:t>
            </a:r>
            <a:r>
              <a:rPr lang="en-US" altLang="ko-KR" dirty="0"/>
              <a:t>188</a:t>
            </a:r>
            <a:r>
              <a:rPr lang="ko-KR" altLang="en-US" dirty="0"/>
              <a:t>개의 특징을 </a:t>
            </a:r>
            <a:r>
              <a:rPr lang="en-US" altLang="ko-KR" dirty="0"/>
              <a:t>4</a:t>
            </a:r>
            <a:r>
              <a:rPr lang="ko-KR" altLang="en-US" dirty="0"/>
              <a:t>개의 특징으로 압축하는 과정</a:t>
            </a:r>
            <a:r>
              <a:rPr lang="en-US" altLang="ko-KR" dirty="0"/>
              <a:t>. </a:t>
            </a:r>
            <a:r>
              <a:rPr lang="ko-KR" altLang="en-US" dirty="0"/>
              <a:t>이를 새로운 특징 데이터로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DNN </a:t>
            </a:r>
            <a:r>
              <a:rPr lang="ko-KR" altLang="en-US" dirty="0"/>
              <a:t>모델에 학습 데이터를 넣어 학습 한 후 테스트 데이터로 모델을 평가합니다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 유형을 살펴보면</a:t>
            </a:r>
            <a:endParaRPr lang="en-US" altLang="ko-KR" dirty="0"/>
          </a:p>
          <a:p>
            <a:r>
              <a:rPr lang="ko-KR" altLang="en-US" dirty="0"/>
              <a:t>바이러스는 다른 파일을 감염 시켜요 전염병이라고 생각하세요</a:t>
            </a:r>
            <a:endParaRPr lang="en-US" altLang="ko-KR" dirty="0"/>
          </a:p>
          <a:p>
            <a:r>
              <a:rPr lang="ko-KR" altLang="en-US" dirty="0"/>
              <a:t>웜은 자기 복제와 확산 기능을 가지는 </a:t>
            </a:r>
            <a:r>
              <a:rPr lang="ko-KR" altLang="en-US" dirty="0" err="1"/>
              <a:t>바퀴벌레같다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트로이목마는 </a:t>
            </a:r>
            <a:r>
              <a:rPr lang="ko-KR" altLang="en-US" dirty="0" err="1"/>
              <a:t>정상인것</a:t>
            </a:r>
            <a:r>
              <a:rPr lang="ko-KR" altLang="en-US" dirty="0"/>
              <a:t> 같은데 악성인 놈이고</a:t>
            </a:r>
            <a:endParaRPr lang="en-US" altLang="ko-KR" dirty="0"/>
          </a:p>
          <a:p>
            <a:r>
              <a:rPr lang="ko-KR" altLang="en-US" dirty="0"/>
              <a:t>스파이웨어는 </a:t>
            </a:r>
            <a:r>
              <a:rPr lang="ko-KR" altLang="en-US" dirty="0" err="1"/>
              <a:t>몰래카메라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애드웨어는</a:t>
            </a:r>
            <a:r>
              <a:rPr lang="ko-KR" altLang="en-US" dirty="0"/>
              <a:t> 악성 광고</a:t>
            </a:r>
            <a:r>
              <a:rPr lang="en-US" altLang="ko-KR" dirty="0"/>
              <a:t>..</a:t>
            </a:r>
            <a:r>
              <a:rPr lang="ko-KR" altLang="en-US" dirty="0"/>
              <a:t>짜증나는 광고들</a:t>
            </a:r>
            <a:endParaRPr lang="en-US" altLang="ko-KR" dirty="0"/>
          </a:p>
          <a:p>
            <a:r>
              <a:rPr lang="ko-KR" altLang="en-US" dirty="0" err="1"/>
              <a:t>랜섬웨어는</a:t>
            </a:r>
            <a:r>
              <a:rPr lang="ko-KR" altLang="en-US" dirty="0"/>
              <a:t> 공개키로 데이터를 암호화 한 후 비밀키를 주지 않는 악성코드입니다</a:t>
            </a:r>
            <a:endParaRPr lang="en-US" altLang="ko-KR" dirty="0"/>
          </a:p>
          <a:p>
            <a:r>
              <a:rPr lang="ko-KR" altLang="en-US" dirty="0"/>
              <a:t>악성코드 유형에는 바이러스 웜 트로이 목마 스파이웨어 </a:t>
            </a:r>
            <a:r>
              <a:rPr lang="ko-KR" altLang="en-US" dirty="0" err="1"/>
              <a:t>애드웨어</a:t>
            </a:r>
            <a:r>
              <a:rPr lang="ko-KR" altLang="en-US" dirty="0"/>
              <a:t> </a:t>
            </a:r>
            <a:r>
              <a:rPr lang="ko-KR" altLang="en-US" dirty="0" err="1"/>
              <a:t>랜섬웨어</a:t>
            </a:r>
            <a:r>
              <a:rPr lang="ko-KR" altLang="en-US" dirty="0"/>
              <a:t> 등이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43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손상된 </a:t>
            </a:r>
            <a:r>
              <a:rPr lang="en-US" altLang="ko-KR" dirty="0"/>
              <a:t>PE</a:t>
            </a:r>
            <a:r>
              <a:rPr lang="ko-KR" altLang="en-US" dirty="0"/>
              <a:t>파일을 누락 데이터로 간주해 학습에서 제외 시켰지만 실제 애플리케이션에서는 이러한 부분도 다 처리해 주어야 한다</a:t>
            </a:r>
            <a:r>
              <a:rPr lang="en-US" altLang="ko-KR" dirty="0"/>
              <a:t>. </a:t>
            </a:r>
            <a:r>
              <a:rPr lang="ko-KR" altLang="en-US" dirty="0"/>
              <a:t>추가 처리 기능을 구현하거나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예ㅎ외</a:t>
            </a:r>
            <a:r>
              <a:rPr lang="ko-KR" altLang="en-US" dirty="0"/>
              <a:t> 상황의 경우 처리불가 메시지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307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키콤</a:t>
            </a:r>
            <a:r>
              <a:rPr lang="ko-KR" altLang="en-US" dirty="0"/>
              <a:t> 백신 소스코드는 크게 엔진 도구 폴더로 구성되며 도구 폴더는 악성코드 </a:t>
            </a:r>
            <a:r>
              <a:rPr lang="ko-KR" altLang="en-US" dirty="0" err="1"/>
              <a:t>패틴</a:t>
            </a:r>
            <a:r>
              <a:rPr lang="ko-KR" altLang="en-US" dirty="0"/>
              <a:t> 생성 및 키 생성 도구를 포함한다</a:t>
            </a:r>
            <a:r>
              <a:rPr lang="en-US" altLang="ko-KR" dirty="0"/>
              <a:t>. </a:t>
            </a:r>
            <a:r>
              <a:rPr lang="ko-KR" altLang="en-US" dirty="0"/>
              <a:t>엔진 폴더는 다시 </a:t>
            </a:r>
            <a:r>
              <a:rPr lang="en-US" altLang="ko-KR" dirty="0" err="1"/>
              <a:t>kavcore</a:t>
            </a:r>
            <a:r>
              <a:rPr lang="ko-KR" altLang="en-US" dirty="0"/>
              <a:t>와 </a:t>
            </a:r>
            <a:r>
              <a:rPr lang="en-US" altLang="ko-KR" dirty="0"/>
              <a:t>plugins </a:t>
            </a:r>
            <a:r>
              <a:rPr lang="ko-KR" altLang="en-US" dirty="0"/>
              <a:t>폴더로 나뉜다</a:t>
            </a:r>
            <a:r>
              <a:rPr lang="en-US" altLang="ko-KR" dirty="0"/>
              <a:t>. </a:t>
            </a:r>
            <a:r>
              <a:rPr lang="en-US" altLang="ko-KR" dirty="0" err="1"/>
              <a:t>Kavcore</a:t>
            </a:r>
            <a:r>
              <a:rPr lang="en-US" altLang="ko-KR" dirty="0"/>
              <a:t> </a:t>
            </a:r>
            <a:r>
              <a:rPr lang="ko-KR" altLang="en-US" dirty="0"/>
              <a:t>폴더는 말 그대로 </a:t>
            </a:r>
            <a:r>
              <a:rPr lang="ko-KR" altLang="en-US" dirty="0" err="1"/>
              <a:t>키콤</a:t>
            </a:r>
            <a:r>
              <a:rPr lang="ko-KR" altLang="en-US" dirty="0"/>
              <a:t> 백신의 여러 주요 기능을 담고 있다</a:t>
            </a:r>
            <a:r>
              <a:rPr lang="en-US" altLang="ko-KR" dirty="0"/>
              <a:t>. </a:t>
            </a:r>
            <a:r>
              <a:rPr lang="ko-KR" altLang="en-US" dirty="0"/>
              <a:t>그 중에서</a:t>
            </a:r>
            <a:r>
              <a:rPr lang="en-US" altLang="ko-KR" dirty="0"/>
              <a:t>, </a:t>
            </a:r>
            <a:r>
              <a:rPr lang="ko-KR" altLang="en-US" dirty="0"/>
              <a:t>우리는 백신의 핵심</a:t>
            </a:r>
            <a:r>
              <a:rPr lang="en-US" altLang="ko-KR" dirty="0"/>
              <a:t>(</a:t>
            </a:r>
            <a:r>
              <a:rPr lang="ko-KR" altLang="en-US" dirty="0" err="1"/>
              <a:t>커널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b="1" dirty="0"/>
              <a:t>되는 </a:t>
            </a:r>
            <a:r>
              <a:rPr lang="en-US" altLang="ko-KR" b="1" dirty="0"/>
              <a:t>engine </a:t>
            </a:r>
            <a:r>
              <a:rPr lang="ko-KR" altLang="en-US" b="1" dirty="0"/>
              <a:t>클래스가 정의된 </a:t>
            </a:r>
            <a:r>
              <a:rPr lang="en-US" altLang="ko-KR" b="1" dirty="0"/>
              <a:t>k2engine.py</a:t>
            </a:r>
            <a:r>
              <a:rPr lang="ko-KR" altLang="en-US" b="1" dirty="0"/>
              <a:t>를 집중적으로 활용 할 것</a:t>
            </a:r>
            <a:r>
              <a:rPr lang="en-US" altLang="ko-KR" b="1" dirty="0"/>
              <a:t>. Plugins</a:t>
            </a:r>
            <a:r>
              <a:rPr lang="en-US" altLang="ko-KR" b="1" baseline="0" dirty="0"/>
              <a:t> </a:t>
            </a:r>
            <a:r>
              <a:rPr lang="ko-KR" altLang="en-US" b="1" baseline="0" dirty="0"/>
              <a:t>폴더는 실질적인 분석 및 탐지 기능을 하는 플러그인 코드와 악성 코드 패턴 파일을 담고 </a:t>
            </a:r>
            <a:r>
              <a:rPr lang="ko-KR" altLang="en-US" baseline="0" dirty="0"/>
              <a:t>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예를 들어</a:t>
            </a:r>
            <a:r>
              <a:rPr lang="en-US" altLang="ko-KR" baseline="0" dirty="0"/>
              <a:t>, pdf.py </a:t>
            </a:r>
            <a:r>
              <a:rPr lang="ko-KR" altLang="en-US" baseline="0" dirty="0"/>
              <a:t>파일은 </a:t>
            </a:r>
            <a:r>
              <a:rPr lang="en-US" altLang="ko-KR" baseline="0" dirty="0"/>
              <a:t>pdf </a:t>
            </a:r>
            <a:r>
              <a:rPr lang="ko-KR" altLang="en-US" baseline="0" dirty="0"/>
              <a:t>기반 악성코드를 탐지하는 코드를</a:t>
            </a:r>
            <a:r>
              <a:rPr lang="en-US" altLang="ko-KR" baseline="0" dirty="0"/>
              <a:t>, unpack.py</a:t>
            </a:r>
            <a:r>
              <a:rPr lang="ko-KR" altLang="en-US" baseline="0" dirty="0"/>
              <a:t>은 파일 압축 도는 해제 기능을 담고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이렇게 플러그인 형태로 기능을 분리해 </a:t>
            </a:r>
            <a:r>
              <a:rPr lang="ko-KR" altLang="en-US" baseline="0" dirty="0" err="1"/>
              <a:t>유혀ㅇ별</a:t>
            </a:r>
            <a:r>
              <a:rPr lang="ko-KR" altLang="en-US" baseline="0" dirty="0"/>
              <a:t> 악성코드를 효율적으로 분석 탐지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Release </a:t>
            </a:r>
            <a:r>
              <a:rPr lang="ko-KR" altLang="en-US" baseline="0" dirty="0"/>
              <a:t>폴더는 </a:t>
            </a:r>
            <a:r>
              <a:rPr lang="ko-KR" altLang="en-US" baseline="0" dirty="0" err="1"/>
              <a:t>키콤</a:t>
            </a:r>
            <a:r>
              <a:rPr lang="ko-KR" altLang="en-US" baseline="0" dirty="0"/>
              <a:t> 백신 </a:t>
            </a:r>
            <a:r>
              <a:rPr lang="ko-KR" altLang="en-US" baseline="0" dirty="0" err="1"/>
              <a:t>설치시</a:t>
            </a:r>
            <a:r>
              <a:rPr lang="ko-KR" altLang="en-US" baseline="0" dirty="0"/>
              <a:t> 생성되는 폴더다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6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 백신의 코드 조각들을 활용해서 </a:t>
            </a:r>
            <a:r>
              <a:rPr lang="ko-KR" altLang="en-US" baseline="0" dirty="0" err="1"/>
              <a:t>머신러닝</a:t>
            </a:r>
            <a:r>
              <a:rPr lang="ko-KR" altLang="en-US" baseline="0" dirty="0"/>
              <a:t> 엔진을 기존 백신 기능과 매끄럽게 연동할 수 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22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724</a:t>
            </a:r>
            <a:r>
              <a:rPr lang="ko-KR" altLang="en-US" dirty="0"/>
              <a:t>번째 줄에 있는 코드에 주목</a:t>
            </a:r>
            <a:r>
              <a:rPr lang="en-US" altLang="ko-KR" dirty="0"/>
              <a:t>, </a:t>
            </a:r>
            <a:r>
              <a:rPr lang="ko-KR" altLang="en-US" dirty="0"/>
              <a:t>특징 추출 기능 실행 이전에 분석 대상 파일 포맷 검사가 이미 진행되었고 그 결과가 </a:t>
            </a:r>
            <a:r>
              <a:rPr lang="en-US" altLang="ko-KR" dirty="0" err="1"/>
              <a:t>fileformat</a:t>
            </a:r>
            <a:r>
              <a:rPr lang="ko-KR" altLang="en-US" dirty="0"/>
              <a:t>변수 안에 저장되어있음 이전 장에서 여러 번 언급 한 것처럼 </a:t>
            </a:r>
            <a:r>
              <a:rPr lang="ko-KR" altLang="en-US" dirty="0" err="1"/>
              <a:t>머신러닝</a:t>
            </a:r>
            <a:r>
              <a:rPr lang="ko-KR" altLang="en-US" dirty="0"/>
              <a:t> 탐지 모델은 파일 형식에 따라 다르게 구축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PE</a:t>
            </a:r>
            <a:r>
              <a:rPr lang="ko-KR" altLang="en-US" dirty="0"/>
              <a:t>기반 탐지 모델은 </a:t>
            </a:r>
            <a:r>
              <a:rPr lang="en-US" altLang="ko-KR" dirty="0"/>
              <a:t>PE</a:t>
            </a:r>
            <a:r>
              <a:rPr lang="ko-KR" altLang="en-US" dirty="0"/>
              <a:t>파일 대상으로만 실행가능</a:t>
            </a:r>
            <a:r>
              <a:rPr lang="en-US" altLang="ko-KR" dirty="0"/>
              <a:t>. </a:t>
            </a:r>
            <a:r>
              <a:rPr lang="ko-KR" altLang="en-US" dirty="0"/>
              <a:t>중복 기능을 제거한 것은 아니지만</a:t>
            </a:r>
            <a:r>
              <a:rPr lang="en-US" altLang="ko-KR" dirty="0"/>
              <a:t>, </a:t>
            </a:r>
            <a:r>
              <a:rPr lang="ko-KR" altLang="en-US" dirty="0"/>
              <a:t>이 코드 조각을 활용해 </a:t>
            </a:r>
            <a:r>
              <a:rPr lang="ko-KR" altLang="en-US" dirty="0" err="1"/>
              <a:t>머신러닝</a:t>
            </a:r>
            <a:r>
              <a:rPr lang="ko-KR" altLang="en-US" dirty="0"/>
              <a:t> 엔진을 기존 백신 기능과 매끄럽게 연동가능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23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그림에서 보는 것처럼</a:t>
            </a:r>
            <a:r>
              <a:rPr lang="en-US" altLang="ko-KR" dirty="0"/>
              <a:t>, </a:t>
            </a:r>
            <a:r>
              <a:rPr lang="ko-KR" altLang="en-US" dirty="0"/>
              <a:t>성공적으로 </a:t>
            </a:r>
            <a:r>
              <a:rPr lang="ko-KR" altLang="en-US" dirty="0" err="1"/>
              <a:t>로드된</a:t>
            </a:r>
            <a:r>
              <a:rPr lang="ko-KR" altLang="en-US" dirty="0"/>
              <a:t> 각 </a:t>
            </a:r>
            <a:r>
              <a:rPr lang="ko-KR" altLang="en-US" dirty="0" err="1"/>
              <a:t>플러그인에</a:t>
            </a:r>
            <a:r>
              <a:rPr lang="ko-KR" altLang="en-US" dirty="0"/>
              <a:t> 악성코드 검사를 요청하고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악성코드가 발견되면 </a:t>
            </a:r>
            <a:r>
              <a:rPr lang="ko-KR" altLang="en-US" baseline="0" dirty="0" err="1"/>
              <a:t>반복문을</a:t>
            </a:r>
            <a:r>
              <a:rPr lang="ko-KR" altLang="en-US" baseline="0" dirty="0"/>
              <a:t> 중단한다</a:t>
            </a:r>
            <a:r>
              <a:rPr lang="en-US" altLang="ko-KR" baseline="0" dirty="0"/>
              <a:t>(</a:t>
            </a:r>
            <a:r>
              <a:rPr lang="ko-KR" altLang="en-US" baseline="0" dirty="0"/>
              <a:t>이미 악성코드로 </a:t>
            </a:r>
            <a:r>
              <a:rPr lang="ko-KR" altLang="en-US" baseline="0" dirty="0" err="1"/>
              <a:t>판명났기</a:t>
            </a:r>
            <a:r>
              <a:rPr lang="ko-KR" altLang="en-US" baseline="0" dirty="0"/>
              <a:t> 때문</a:t>
            </a:r>
            <a:r>
              <a:rPr lang="en-US" altLang="ko-KR" baseline="0" dirty="0"/>
              <a:t>), </a:t>
            </a:r>
            <a:r>
              <a:rPr lang="ko-KR" altLang="en-US" baseline="0" dirty="0"/>
              <a:t>악성코드가 탐지된 상황에서 </a:t>
            </a:r>
            <a:r>
              <a:rPr lang="en-US" altLang="ko-KR" baseline="0" dirty="0"/>
              <a:t>verbose </a:t>
            </a:r>
            <a:r>
              <a:rPr lang="ko-KR" altLang="en-US" baseline="0" dirty="0"/>
              <a:t>옵션이 활성화되어 있을 경우 탐지된 모듈 이름이 출력되는 것을 확인할 수 있다</a:t>
            </a:r>
            <a:r>
              <a:rPr lang="en-US" altLang="ko-KR" baseline="0" dirty="0"/>
              <a:t>.(927</a:t>
            </a:r>
            <a:r>
              <a:rPr lang="ko-KR" altLang="en-US" baseline="0" dirty="0"/>
              <a:t>번째 줄</a:t>
            </a:r>
            <a:r>
              <a:rPr lang="en-US" altLang="ko-KR" baseline="0" dirty="0"/>
              <a:t>).</a:t>
            </a:r>
          </a:p>
          <a:p>
            <a:r>
              <a:rPr lang="ko-KR" altLang="en-US" baseline="0" dirty="0" err="1"/>
              <a:t>머신러닝</a:t>
            </a:r>
            <a:r>
              <a:rPr lang="ko-KR" altLang="en-US" baseline="0" dirty="0"/>
              <a:t> 기반 악성코드 탐지 기능은 기존 </a:t>
            </a:r>
            <a:r>
              <a:rPr lang="ko-KR" altLang="en-US" baseline="0" dirty="0" err="1"/>
              <a:t>시그니처</a:t>
            </a:r>
            <a:r>
              <a:rPr lang="ko-KR" altLang="en-US" baseline="0" dirty="0"/>
              <a:t> 기반 탐지 방법과 달리 대상 파일이 악성코드일 확률로 악성 여부를 결정한다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아직 알려지지 않은 악성코드를 잘 잡아내는 만큼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잡지 말아야 할 파일까지 탐지해내는 위험성이 뒤따른다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따라서 기존에 백신에 탑재된 모든 </a:t>
            </a:r>
            <a:r>
              <a:rPr lang="ko-KR" altLang="en-US" baseline="0" dirty="0" err="1"/>
              <a:t>플러그인을</a:t>
            </a:r>
            <a:r>
              <a:rPr lang="ko-KR" altLang="en-US" baseline="0" dirty="0"/>
              <a:t> 먼저 실행한 후 어떠한 </a:t>
            </a:r>
            <a:r>
              <a:rPr lang="ko-KR" altLang="en-US" baseline="0" dirty="0" err="1"/>
              <a:t>플러그인에서도</a:t>
            </a:r>
            <a:r>
              <a:rPr lang="ko-KR" altLang="en-US" baseline="0" dirty="0"/>
              <a:t> 악성코드 여부를 탐지하지 못할 때 </a:t>
            </a:r>
            <a:r>
              <a:rPr lang="ko-KR" altLang="en-US" baseline="0" dirty="0" err="1"/>
              <a:t>머신러닝</a:t>
            </a:r>
            <a:r>
              <a:rPr lang="ko-KR" altLang="en-US" baseline="0" dirty="0"/>
              <a:t> 기능이 동작해야 한다</a:t>
            </a:r>
            <a:r>
              <a:rPr lang="en-US" altLang="ko-KR" baseline="0" dirty="0"/>
              <a:t>.(</a:t>
            </a:r>
            <a:r>
              <a:rPr lang="ko-KR" altLang="en-US" baseline="0" dirty="0"/>
              <a:t>물론 </a:t>
            </a:r>
            <a:r>
              <a:rPr lang="en-US" altLang="ko-KR" baseline="0" dirty="0"/>
              <a:t>PE</a:t>
            </a:r>
            <a:r>
              <a:rPr lang="ko-KR" altLang="en-US" baseline="0" dirty="0"/>
              <a:t>기반 </a:t>
            </a:r>
            <a:r>
              <a:rPr lang="ko-KR" altLang="en-US" baseline="0" dirty="0" err="1"/>
              <a:t>머신러닝</a:t>
            </a:r>
            <a:r>
              <a:rPr lang="ko-KR" altLang="en-US" baseline="0" dirty="0"/>
              <a:t> 모델만 있다면 </a:t>
            </a:r>
            <a:r>
              <a:rPr lang="en-US" altLang="ko-KR" baseline="0" dirty="0"/>
              <a:t>pe.py </a:t>
            </a:r>
            <a:r>
              <a:rPr lang="ko-KR" altLang="en-US" baseline="0" dirty="0"/>
              <a:t>코드 안에 모델을 넣어도 무방하나 여러 탐지 모델을 반영해야 하는 확장성과 기존과는 완전히 다른 탐지 방식을 고려할 때 새롭게 하나의 </a:t>
            </a:r>
            <a:r>
              <a:rPr lang="ko-KR" altLang="en-US" baseline="0" dirty="0" err="1"/>
              <a:t>플러그인으로</a:t>
            </a:r>
            <a:r>
              <a:rPr lang="ko-KR" altLang="en-US" baseline="0" dirty="0"/>
              <a:t> 정의하는 방식이 더 좋을 것 같다</a:t>
            </a:r>
            <a:r>
              <a:rPr lang="en-US" altLang="ko-KR" baseline="0" dirty="0"/>
              <a:t>). </a:t>
            </a:r>
            <a:r>
              <a:rPr lang="ko-KR" altLang="en-US" baseline="0" dirty="0"/>
              <a:t>또한 단순히 악성일 확률이 정상일 확률보다 크다고 해서</a:t>
            </a:r>
            <a:r>
              <a:rPr lang="en-US" altLang="ko-KR" baseline="0" dirty="0"/>
              <a:t>(90:40) </a:t>
            </a:r>
            <a:r>
              <a:rPr lang="ko-KR" altLang="en-US" baseline="0" dirty="0"/>
              <a:t>무작정 악성으로 탐지하는 것이 아닌 나름의 </a:t>
            </a:r>
            <a:r>
              <a:rPr lang="ko-KR" altLang="en-US" baseline="0" dirty="0" err="1"/>
              <a:t>임계치를</a:t>
            </a:r>
            <a:r>
              <a:rPr lang="en-US" altLang="ko-KR" baseline="0" dirty="0"/>
              <a:t>(</a:t>
            </a:r>
            <a:r>
              <a:rPr lang="ko-KR" altLang="en-US" baseline="0" dirty="0"/>
              <a:t>예를 들어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악성일 확률이 </a:t>
            </a:r>
            <a:r>
              <a:rPr lang="en-US" altLang="ko-KR" baseline="0" dirty="0"/>
              <a:t>90%</a:t>
            </a:r>
            <a:r>
              <a:rPr lang="ko-KR" altLang="en-US" baseline="0" dirty="0"/>
              <a:t>이상</a:t>
            </a:r>
            <a:r>
              <a:rPr lang="en-US" altLang="ko-KR" baseline="0" dirty="0"/>
              <a:t>) </a:t>
            </a:r>
            <a:r>
              <a:rPr lang="ko-KR" altLang="en-US" baseline="0" dirty="0"/>
              <a:t>설정해 오진을 줄여야 한다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1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실행 시 출력되는 디버깅 메시지와 소스코드 분석 결과를 토대로 다음과 같이 </a:t>
            </a:r>
            <a:r>
              <a:rPr lang="ko-KR" altLang="en-US" dirty="0" err="1"/>
              <a:t>키콤</a:t>
            </a:r>
            <a:r>
              <a:rPr lang="ko-KR" altLang="en-US" dirty="0"/>
              <a:t> 백신에 새로운 플러그인 추가를 위해 필요한 부분을 도출 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ml.Py</a:t>
            </a:r>
            <a:r>
              <a:rPr lang="en-US" altLang="ko-KR" dirty="0"/>
              <a:t> </a:t>
            </a:r>
            <a:r>
              <a:rPr lang="ko-KR" altLang="en-US" dirty="0"/>
              <a:t>플러그인 파일</a:t>
            </a:r>
            <a:r>
              <a:rPr lang="en-US" altLang="ko-KR" dirty="0"/>
              <a:t>!, </a:t>
            </a:r>
            <a:r>
              <a:rPr lang="ko-KR" altLang="en-US" dirty="0"/>
              <a:t>암호화를 거치면 </a:t>
            </a:r>
            <a:r>
              <a:rPr lang="en-US" altLang="ko-KR" dirty="0" err="1"/>
              <a:t>ml.kmd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이름을 거치게 된다</a:t>
            </a:r>
            <a:r>
              <a:rPr lang="en-US" altLang="ko-KR" dirty="0"/>
              <a:t>. Engine/plugins </a:t>
            </a:r>
            <a:r>
              <a:rPr lang="ko-KR" altLang="en-US" dirty="0"/>
              <a:t>폴더에 있는 </a:t>
            </a:r>
            <a:r>
              <a:rPr lang="en-US" altLang="ko-KR" dirty="0" err="1"/>
              <a:t>kicom.lst</a:t>
            </a:r>
            <a:r>
              <a:rPr lang="ko-KR" altLang="en-US" dirty="0"/>
              <a:t>파일을 여러 제일 하단에 </a:t>
            </a:r>
            <a:r>
              <a:rPr lang="en-US" altLang="ko-KR" dirty="0" err="1"/>
              <a:t>ml.kmd</a:t>
            </a:r>
            <a:r>
              <a:rPr lang="ko-KR" altLang="en-US" dirty="0"/>
              <a:t>를 입력한 후 파일을 저장하면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08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키콤백신에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추가해서 </a:t>
            </a:r>
            <a:endParaRPr lang="en-US" altLang="ko-KR" dirty="0"/>
          </a:p>
          <a:p>
            <a:r>
              <a:rPr lang="ko-KR" altLang="en-US" dirty="0"/>
              <a:t>실행을 시켜본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우분투 터미널에서 </a:t>
            </a:r>
            <a:r>
              <a:rPr lang="ko-KR" altLang="en-US" dirty="0" err="1"/>
              <a:t>키콤백신을</a:t>
            </a:r>
            <a:r>
              <a:rPr lang="ko-KR" altLang="en-US" dirty="0"/>
              <a:t> 실행 시키고 악성코드가 있는 디렉토리를 검사하면  기존 백신에서 탐지할 수 있는 악성코드는 </a:t>
            </a:r>
            <a:r>
              <a:rPr lang="en-US" altLang="ko-KR" dirty="0"/>
              <a:t>label</a:t>
            </a:r>
            <a:r>
              <a:rPr lang="ko-KR" altLang="en-US" dirty="0"/>
              <a:t>로 </a:t>
            </a:r>
            <a:r>
              <a:rPr lang="ko-KR" altLang="en-US" dirty="0" err="1"/>
              <a:t>정학하게</a:t>
            </a:r>
            <a:r>
              <a:rPr lang="ko-KR" altLang="en-US" dirty="0"/>
              <a:t> 결과가 </a:t>
            </a:r>
            <a:r>
              <a:rPr lang="ko-KR" altLang="en-US" dirty="0" err="1"/>
              <a:t>나오구요</a:t>
            </a:r>
            <a:endParaRPr lang="en-US" altLang="ko-KR" dirty="0"/>
          </a:p>
          <a:p>
            <a:r>
              <a:rPr lang="ko-KR" altLang="en-US" dirty="0"/>
              <a:t>그렇지 않은 악성코드는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통해서 악성코드일 확률이 나오게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91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ML Confidence</a:t>
            </a:r>
            <a:r>
              <a:rPr lang="ko-KR" altLang="en-US" dirty="0"/>
              <a:t>라고 써 있는 노란색 원 부분 보이시죠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이부분이 해당 파일이 악성코드일 확률을 나타내 주는 부분입니다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90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감사합니다</a:t>
            </a:r>
            <a:r>
              <a:rPr lang="en-US" altLang="ko-KR" dirty="0"/>
              <a:t>. </a:t>
            </a:r>
            <a:r>
              <a:rPr lang="ko-KR" altLang="en-US" dirty="0"/>
              <a:t>발표를 여기서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472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리버싱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실행과정의 정보를 통해 코드를 유추할 수 있다</a:t>
            </a:r>
            <a:r>
              <a:rPr lang="en-US" altLang="ko-KR"/>
              <a:t>?!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17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악성코드는 이동식 저장 매체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웹 페이지</a:t>
            </a:r>
            <a:r>
              <a:rPr lang="en-US" altLang="ko-KR" dirty="0"/>
              <a:t>, p2p</a:t>
            </a:r>
            <a:r>
              <a:rPr lang="ko-KR" altLang="en-US" dirty="0"/>
              <a:t>사이트 등을 통해서 정상 프로그램 또는 동영상이나</a:t>
            </a:r>
            <a:r>
              <a:rPr lang="en-US" altLang="ko-KR" dirty="0"/>
              <a:t>. </a:t>
            </a:r>
            <a:r>
              <a:rPr lang="ko-KR" altLang="en-US" dirty="0"/>
              <a:t>메일 등에 </a:t>
            </a:r>
            <a:r>
              <a:rPr lang="ko-KR" altLang="en-US" dirty="0" err="1"/>
              <a:t>삽입되어여</a:t>
            </a:r>
            <a:r>
              <a:rPr lang="ko-KR" altLang="en-US" dirty="0"/>
              <a:t> 설치</a:t>
            </a:r>
            <a:r>
              <a:rPr lang="en-US" altLang="ko-KR" dirty="0"/>
              <a:t>, </a:t>
            </a:r>
            <a:r>
              <a:rPr lang="ko-KR" altLang="en-US" dirty="0"/>
              <a:t>실행과 동시에 컴퓨터를 감염 시킬 수 있습니다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64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악성코드는 </a:t>
            </a:r>
            <a:r>
              <a:rPr lang="ko-KR" altLang="en-US" err="1"/>
              <a:t>여러가지</a:t>
            </a:r>
            <a:r>
              <a:rPr lang="ko-KR" altLang="en-US"/>
              <a:t> 형태로 존재할 수 있다</a:t>
            </a:r>
            <a:endParaRPr lang="en-US" altLang="ko-KR"/>
          </a:p>
          <a:p>
            <a:r>
              <a:rPr lang="ko-KR" altLang="en-US"/>
              <a:t>모든 악성코드가 악의적인 목적을 가진 코드라는 공통점을 가지고 있지만 코드가 삽입된 파일 형식에 따라 서로 다른 특징을 가진다</a:t>
            </a:r>
            <a:r>
              <a:rPr lang="en-US" altLang="ko-KR"/>
              <a:t>. </a:t>
            </a:r>
            <a:r>
              <a:rPr lang="ko-KR" altLang="en-US"/>
              <a:t>따라서 악성코드의 형태에 맞는 모델 구축이 필요하다</a:t>
            </a:r>
            <a:r>
              <a:rPr lang="en-US" altLang="ko-KR"/>
              <a:t>. </a:t>
            </a:r>
          </a:p>
          <a:p>
            <a:r>
              <a:rPr lang="ko-KR" altLang="en-US"/>
              <a:t>탐지 모델 구축에 있어 가장 중요한 부분은 악성코드의 특징을 정확히 이해하는 것이다</a:t>
            </a:r>
            <a:r>
              <a:rPr lang="en-US" altLang="ko-KR"/>
              <a:t>.  </a:t>
            </a:r>
            <a:r>
              <a:rPr lang="ko-KR" altLang="en-US"/>
              <a:t>특히 악성코드의 형식마다 실제 코드의 위치와 동작 방식이 다르므로 이 부분을 고려하지 않고 단순한 </a:t>
            </a:r>
            <a:r>
              <a:rPr lang="en-US" altLang="ko-KR"/>
              <a:t>‘</a:t>
            </a:r>
            <a:r>
              <a:rPr lang="ko-KR" altLang="en-US"/>
              <a:t>악성 기능＇에만 초점을 맞추면 모델을 만들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7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9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악성코드를 탐지하는데 왜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 </a:t>
            </a:r>
            <a:r>
              <a:rPr lang="ko-KR" altLang="en-US" dirty="0" err="1"/>
              <a:t>했나면</a:t>
            </a:r>
            <a:r>
              <a:rPr lang="en-US" altLang="ko-KR" dirty="0"/>
              <a:t>. </a:t>
            </a:r>
            <a:r>
              <a:rPr lang="ko-KR" altLang="en-US" dirty="0"/>
              <a:t>기존 시스템들은 악성코드 파일의 특징을 추출하여 그것을 단순히 비교하는 과정을 통해서 악성코드를 탐지한다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활용하여 악성코드를 탐지하면 수학적이고 통계적인 모델링 함수를 기반으로 더 정교하게 악성코드를 탐지 할 수 있습니다</a:t>
            </a:r>
            <a:r>
              <a:rPr lang="en-US" altLang="ko-KR" dirty="0"/>
              <a:t>. </a:t>
            </a:r>
            <a:r>
              <a:rPr lang="ko-KR" altLang="en-US" dirty="0"/>
              <a:t>이 시스템은 악성코드가 악성일 확률이 </a:t>
            </a:r>
            <a:r>
              <a:rPr lang="ko-KR" altLang="en-US" dirty="0" err="1"/>
              <a:t>몇퍼센트인지</a:t>
            </a:r>
            <a:r>
              <a:rPr lang="ko-KR" altLang="en-US" dirty="0"/>
              <a:t> 도출하는 과정을 통해 악성 유무를 판단합니다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en-US" altLang="ko-KR" dirty="0" err="1"/>
              <a:t>Test_set</a:t>
            </a:r>
            <a:r>
              <a:rPr lang="ko-KR" altLang="en-US" dirty="0"/>
              <a:t>에 대한 정확도를 통해서 새로운 악성코드 에 대한 탐지 정확도도 예측할 수 있다는 장점을 가지고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시스템들이 과거의 공격 패턴과 자체적으로 개발한 로직을 기반으로 공격을 탐지한다면 인공지능 시스템은 수학적이고 통계적인 모델링 함수를 기반으로 공격 여부를 판별합니다</a:t>
            </a:r>
            <a:r>
              <a:rPr lang="en-US" altLang="ko-KR" dirty="0"/>
              <a:t>. </a:t>
            </a:r>
            <a:r>
              <a:rPr lang="ko-KR" altLang="en-US" dirty="0"/>
              <a:t>기존 시스템들이 악성코드를 순차적인 로직에 통과시키면서 악성 유무를 판단한다면</a:t>
            </a:r>
            <a:r>
              <a:rPr lang="en-US" altLang="ko-KR" dirty="0"/>
              <a:t>. </a:t>
            </a:r>
            <a:r>
              <a:rPr lang="ko-KR" altLang="en-US" dirty="0"/>
              <a:t>인공지능 시스템은 악성코드가 악서일 확률이 몇 퍼센트인지 도출하는 과정을 통해 악성 유무를 판단한다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전자의 경우 빠르고 효과적이지만 이미 발견된 취약점과 유사한 패턴만 찾을 수 있다는 점과 그 적용 범위가 제한된다는 단점이 있다</a:t>
            </a:r>
            <a:r>
              <a:rPr lang="en-US" altLang="ko-KR" dirty="0"/>
              <a:t>. </a:t>
            </a:r>
            <a:r>
              <a:rPr lang="ko-KR" altLang="en-US" dirty="0"/>
              <a:t>후자의 경우 취약점 발견 부터 검증까지 모든 과정을 기계에게 위임하는 방법으로</a:t>
            </a:r>
            <a:r>
              <a:rPr lang="en-US" altLang="ko-KR" dirty="0"/>
              <a:t>, </a:t>
            </a:r>
            <a:r>
              <a:rPr lang="ko-KR" altLang="en-US" dirty="0"/>
              <a:t>데이터 중심 기법보다 더 고려해야 할 부분도 많고 구현도 어렵다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Machem</a:t>
            </a:r>
            <a:r>
              <a:rPr lang="ko-KR" altLang="en-US" dirty="0"/>
              <a:t>팀의 논문 읽어보면 도움된다</a:t>
            </a:r>
            <a:r>
              <a:rPr lang="en-US" altLang="ko-KR" dirty="0"/>
              <a:t>. CGC</a:t>
            </a:r>
            <a:r>
              <a:rPr lang="ko-KR" altLang="en-US" dirty="0"/>
              <a:t>에 참여한 팀 중 자신들이 설계한 인공지능 </a:t>
            </a:r>
            <a:r>
              <a:rPr lang="ko-KR" altLang="en-US" dirty="0" err="1"/>
              <a:t>머신을</a:t>
            </a:r>
            <a:r>
              <a:rPr lang="ko-KR" altLang="en-US" dirty="0"/>
              <a:t> 논문으로 소개한 내용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6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진행과정을 다이어그램으로 표현하면 이와 같이 나타낼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데이터 </a:t>
            </a:r>
            <a:endParaRPr lang="en-US" altLang="ko-KR" dirty="0"/>
          </a:p>
          <a:p>
            <a:r>
              <a:rPr lang="ko-KR" altLang="en-US" dirty="0"/>
              <a:t>우선 악성 코드 정상 프로그램 파일을 수집한 후 정확한 레이블링을 수행한다</a:t>
            </a:r>
            <a:r>
              <a:rPr lang="en-US" altLang="ko-KR" dirty="0"/>
              <a:t>.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정적 특징을 추출한 후 악성코드 탐지에 가장 도움이 되는 특징을 선별한다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탐지 모델을 만든 후 테스트한다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70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악성코드를 제공하는 공개 데이터베이스 사이트를 검색 엔진에서 쉽게 찾아볼 수 있다</a:t>
            </a:r>
            <a:r>
              <a:rPr lang="en-US" altLang="ko-KR" dirty="0"/>
              <a:t>. </a:t>
            </a:r>
            <a:r>
              <a:rPr lang="ko-KR" altLang="en-US" dirty="0"/>
              <a:t>대부분 사이트가 무료로 이용 가능하지만</a:t>
            </a:r>
            <a:r>
              <a:rPr lang="en-US" altLang="ko-KR" dirty="0"/>
              <a:t>, </a:t>
            </a:r>
            <a:r>
              <a:rPr lang="ko-KR" altLang="en-US" dirty="0"/>
              <a:t>다운로드 없이 단순 악성코드 정보만 열람 가능하거나 트래픽 제한이 걸려 있는 경우가 많다</a:t>
            </a:r>
            <a:r>
              <a:rPr lang="en-US" altLang="ko-KR" dirty="0"/>
              <a:t>. </a:t>
            </a:r>
            <a:r>
              <a:rPr lang="ko-KR" altLang="en-US" dirty="0"/>
              <a:t>공개 데이터베이스 사이트를 이용하더라도 일일이 개별 악성코드를 마우스로 클릭하는 방식으로는 충분한 샘플 확보가 어렵다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필자의 경우 최초에 </a:t>
            </a:r>
            <a:r>
              <a:rPr lang="en-US" altLang="ko-KR" dirty="0" err="1"/>
              <a:t>Malwr</a:t>
            </a:r>
            <a:r>
              <a:rPr lang="ko-KR" altLang="en-US" dirty="0"/>
              <a:t>라는 사이트</a:t>
            </a:r>
            <a:r>
              <a:rPr lang="en-US" altLang="ko-KR" dirty="0"/>
              <a:t>(https://malwr.com/)</a:t>
            </a:r>
            <a:r>
              <a:rPr lang="ko-KR" altLang="en-US" dirty="0"/>
              <a:t>을 이용했다</a:t>
            </a:r>
            <a:r>
              <a:rPr lang="en-US" altLang="ko-KR" dirty="0"/>
              <a:t>. </a:t>
            </a:r>
            <a:r>
              <a:rPr lang="en-US" altLang="ko-KR" dirty="0" err="1"/>
              <a:t>Malwr</a:t>
            </a:r>
            <a:r>
              <a:rPr lang="ko-KR" altLang="en-US" dirty="0"/>
              <a:t>는 자체적으로 호가보하고 있는 악성코드 샘플과 해당 샘플을 자동화 분석 도구인 </a:t>
            </a:r>
            <a:r>
              <a:rPr lang="ko-KR" altLang="en-US" dirty="0" err="1"/>
              <a:t>쿠쿠</a:t>
            </a:r>
            <a:r>
              <a:rPr lang="ko-KR" altLang="en-US" dirty="0"/>
              <a:t> </a:t>
            </a:r>
            <a:r>
              <a:rPr lang="ko-KR" altLang="en-US" dirty="0" err="1"/>
              <a:t>샌드박스에서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백신을 운용하면서 수집된 추가 샘플을 활용하거나</a:t>
            </a:r>
            <a:r>
              <a:rPr lang="en-US" altLang="ko-KR" dirty="0"/>
              <a:t>, </a:t>
            </a:r>
            <a:r>
              <a:rPr lang="ko-KR" altLang="en-US" dirty="0"/>
              <a:t>자동화된 형태의 자체 수집</a:t>
            </a:r>
            <a:r>
              <a:rPr lang="en-US" altLang="ko-KR" dirty="0"/>
              <a:t>(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r>
              <a:rPr lang="ko-KR" altLang="en-US" dirty="0"/>
              <a:t>시스템을 확보한 상태에서 탐지 모델 구축을 진행하는 것이 가장 좋다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1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악성코드의 경우 명확히 악성코드라고 밝혀진 프로그램이지만</a:t>
            </a:r>
            <a:r>
              <a:rPr lang="en-US" altLang="ko-KR" dirty="0"/>
              <a:t>, </a:t>
            </a:r>
            <a:r>
              <a:rPr lang="ko-KR" altLang="en-US" dirty="0"/>
              <a:t>정상 프로그램의 경우 악성 여부를 한 번 더 검증할 필요가 있다</a:t>
            </a:r>
            <a:r>
              <a:rPr lang="en-US" altLang="ko-KR" dirty="0"/>
              <a:t>. </a:t>
            </a:r>
            <a:r>
              <a:rPr lang="ko-KR" altLang="en-US" dirty="0"/>
              <a:t>사실 정확한 검증을 하려면 악성코드 분석가가 직접 프로그램을 </a:t>
            </a:r>
            <a:r>
              <a:rPr lang="ko-KR" altLang="en-US" dirty="0" err="1"/>
              <a:t>분석해야한다</a:t>
            </a:r>
            <a:r>
              <a:rPr lang="en-US" altLang="ko-KR" dirty="0"/>
              <a:t>. </a:t>
            </a:r>
            <a:r>
              <a:rPr lang="ko-KR" altLang="en-US" dirty="0"/>
              <a:t>수천 수만개가 되는 프로그램을 다 분석하는 것은 불가능하며</a:t>
            </a:r>
            <a:r>
              <a:rPr lang="en-US" altLang="ko-KR" dirty="0"/>
              <a:t>, </a:t>
            </a:r>
            <a:r>
              <a:rPr lang="ko-KR" altLang="en-US" dirty="0"/>
              <a:t>의미도 없다</a:t>
            </a:r>
            <a:r>
              <a:rPr lang="en-US" altLang="ko-KR" dirty="0"/>
              <a:t>. </a:t>
            </a:r>
            <a:r>
              <a:rPr lang="ko-KR" altLang="en-US" dirty="0"/>
              <a:t>우리는 바이러스 토탈</a:t>
            </a:r>
            <a:r>
              <a:rPr lang="en-US" altLang="ko-KR" dirty="0"/>
              <a:t>(WWW.VIRUSTOTAL.COM)</a:t>
            </a:r>
            <a:r>
              <a:rPr lang="ko-KR" altLang="en-US" dirty="0"/>
              <a:t>사이트에서 제공하는 서비스를 이용해 레이블링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수집한 </a:t>
            </a:r>
            <a:r>
              <a:rPr lang="ko-KR" altLang="en-US" dirty="0" err="1"/>
              <a:t>악성／정상</a:t>
            </a:r>
            <a:r>
              <a:rPr lang="ko-KR" altLang="en-US" dirty="0"/>
              <a:t> 프로그램의 해시 값을 검색하면 </a:t>
            </a:r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70</a:t>
            </a:r>
            <a:r>
              <a:rPr lang="ko-KR" altLang="en-US" dirty="0">
                <a:solidFill>
                  <a:srgbClr val="FF0000"/>
                </a:solidFill>
              </a:rPr>
              <a:t>개 정도의 대표 백신에서 해당 해시 값을 가지는 프로그램을 분석한 결과를 보여준다． </a:t>
            </a:r>
            <a:r>
              <a:rPr lang="ko-KR" altLang="en-US" dirty="0"/>
              <a:t>만약 지금까지 한 번도 분석되지 </a:t>
            </a:r>
            <a:r>
              <a:rPr lang="ko-KR" altLang="en-US" dirty="0" err="1"/>
              <a:t>않</a:t>
            </a:r>
            <a:r>
              <a:rPr lang="ko-KR" altLang="en-US" dirty="0"/>
              <a:t> 은 프로그램일 경우 파일을 업로드해 분석해야 한다． 물론 가장 정확한 방법은 프로그램을 분석하는 것이지만， 본 </a:t>
            </a:r>
            <a:r>
              <a:rPr lang="ko-KR" altLang="en-US" dirty="0" err="1"/>
              <a:t>프로젝화ㅐ서는</a:t>
            </a:r>
            <a:r>
              <a:rPr lang="ko-KR" altLang="en-US" dirty="0"/>
              <a:t> 한 번도 분석되지 않은 프로그램은 정상 프로그램 으로 간주했다 한 가지 치명적인 단점이 있다면， 무료 계정의 경우 </a:t>
            </a:r>
            <a:r>
              <a:rPr lang="en-US" altLang="ko-KR" dirty="0"/>
              <a:t>I</a:t>
            </a:r>
            <a:r>
              <a:rPr lang="ko-KR" altLang="en-US" dirty="0"/>
              <a:t>분에 단 </a:t>
            </a:r>
            <a:r>
              <a:rPr lang="en-US" altLang="ko-KR" dirty="0"/>
              <a:t>4</a:t>
            </a:r>
            <a:r>
              <a:rPr lang="ko-KR" altLang="en-US" dirty="0"/>
              <a:t>번의 </a:t>
            </a:r>
            <a:r>
              <a:rPr lang="ko-KR" altLang="en-US" dirty="0" err="1"/>
              <a:t>퀴리만</a:t>
            </a:r>
            <a:r>
              <a:rPr lang="ko-KR" altLang="en-US" dirty="0"/>
              <a:t> 가능하다는 것이다． 여러 계정을 이용하는 방법이 있겠지만， 정상적인 서비스 이용 방법이 아니므로 자세한 설명은 생략한다． </a:t>
            </a:r>
          </a:p>
          <a:p>
            <a:r>
              <a:rPr lang="ko-KR" altLang="en-US" dirty="0"/>
              <a:t>마지막으로， </a:t>
            </a:r>
            <a:r>
              <a:rPr lang="ko-KR" altLang="en-US" dirty="0" err="1"/>
              <a:t>바이러스토탈을</a:t>
            </a:r>
            <a:r>
              <a:rPr lang="ko-KR" altLang="en-US" dirty="0"/>
              <a:t> 이용한 레이블링 시 </a:t>
            </a:r>
            <a:r>
              <a:rPr lang="ko-KR" altLang="en-US" dirty="0" err="1"/>
              <a:t>주의해아</a:t>
            </a:r>
            <a:r>
              <a:rPr lang="ko-KR" altLang="en-US" dirty="0"/>
              <a:t> 할 점이 하나 있다． 확실히 ‘정＾</a:t>
            </a:r>
            <a:r>
              <a:rPr lang="en-US" altLang="ko-KR" dirty="0" err="1"/>
              <a:t>ot</a:t>
            </a:r>
            <a:r>
              <a:rPr lang="en-US" altLang="ko-KR" dirty="0"/>
              <a:t>' </a:t>
            </a:r>
            <a:r>
              <a:rPr lang="ko-KR" altLang="en-US" dirty="0"/>
              <a:t>인 프로그램의 경우에도 간혹 </a:t>
            </a:r>
            <a:r>
              <a:rPr lang="ko-KR" altLang="en-US" dirty="0" err="1"/>
              <a:t>바이러스토탈에서</a:t>
            </a:r>
            <a:r>
              <a:rPr lang="ko-KR" altLang="en-US" dirty="0"/>
              <a:t> 탐지되는 경우를 찾아볼 수 </a:t>
            </a:r>
            <a:r>
              <a:rPr lang="ko-KR" altLang="en-US" dirty="0" err="1"/>
              <a:t>았다</a:t>
            </a:r>
            <a:r>
              <a:rPr lang="ko-KR" altLang="en-US" dirty="0"/>
              <a:t>． 탐지 개수가 몇 개 되지 않더라도． 악성으로 볼 수도 있지만， 이러한 경우 보통 탐지명이 ｀의심이 되 는’</a:t>
            </a:r>
            <a:r>
              <a:rPr lang="en-US" altLang="ko-KR" dirty="0"/>
              <a:t>, </a:t>
            </a:r>
            <a:r>
              <a:rPr lang="ko-KR" altLang="en-US" dirty="0"/>
              <a:t>광고와 관련된’ 키워드로 </a:t>
            </a:r>
            <a:r>
              <a:rPr lang="ko-KR" altLang="en-US" dirty="0" err="1"/>
              <a:t>오히리</a:t>
            </a:r>
            <a:r>
              <a:rPr lang="ko-KR" altLang="en-US" dirty="0"/>
              <a:t> </a:t>
            </a:r>
            <a:r>
              <a:rPr lang="ko-KR" altLang="en-US" dirty="0" err="1"/>
              <a:t>과탐＊을</a:t>
            </a:r>
            <a:r>
              <a:rPr lang="ko-KR" altLang="en-US" dirty="0"/>
              <a:t> 의심해볼 수 </a:t>
            </a:r>
            <a:r>
              <a:rPr lang="ko-KR" altLang="en-US" dirty="0" err="1"/>
              <a:t>았다</a:t>
            </a:r>
            <a:r>
              <a:rPr lang="ko-KR" altLang="en-US" dirty="0"/>
              <a:t>． 악성코드로 탐지한 백신들을 보면 메이저 </a:t>
            </a:r>
            <a:r>
              <a:rPr lang="ko-KR" altLang="en-US" dirty="0" err="1"/>
              <a:t>벤디사의</a:t>
            </a:r>
            <a:r>
              <a:rPr lang="ko-KR" altLang="en-US" dirty="0"/>
              <a:t> 제품이 아닌 경우가 대부분이다． </a:t>
            </a:r>
          </a:p>
          <a:p>
            <a:r>
              <a:rPr lang="ko-KR" altLang="en-US" dirty="0"/>
              <a:t>필자의 경우 </a:t>
            </a:r>
            <a:r>
              <a:rPr lang="en-US" altLang="ko-KR" dirty="0"/>
              <a:t>107</a:t>
            </a:r>
            <a:r>
              <a:rPr lang="ko-KR" altLang="en-US" dirty="0" err="1"/>
              <a:t>ㅐ</a:t>
            </a:r>
            <a:r>
              <a:rPr lang="ko-KR" altLang="en-US" dirty="0"/>
              <a:t> 미</a:t>
            </a:r>
            <a:r>
              <a:rPr lang="en-US" altLang="ko-KR" dirty="0"/>
              <a:t>I</a:t>
            </a:r>
            <a:r>
              <a:rPr lang="ko-KR" altLang="en-US" dirty="0"/>
              <a:t>간으로 탐지되는 정상 프로그램의 경우 정상으로 분류했다．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820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데이터 수집 과정이 끝났으니 특징 공학을 통해 악성코드의 특징들을 </a:t>
            </a:r>
            <a:r>
              <a:rPr lang="ko-KR" altLang="en-US" dirty="0" err="1"/>
              <a:t>전저리하는</a:t>
            </a:r>
            <a:r>
              <a:rPr lang="ko-KR" altLang="en-US" dirty="0"/>
              <a:t> 과정이 필요합니다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D5FEE-40DD-4BFF-9BE5-520CDB178F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0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6CAD4-5AAD-41BB-9B14-0181A87D2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99E532-5CF4-4A02-A621-081E86B96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57E10-AC09-4C5E-9847-45FEDC8F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5BF67-AA0A-4549-878B-07368CBA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E59F0-0DC3-42C4-AFA7-D2C0A5E5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7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6E94C-A2E9-413E-AF56-DFE5E216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6B321B-CDF5-4152-B2AC-B907B751E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18C8B-BDD8-44A0-9C2C-EC174D1F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80B93-CFD5-46E3-8D6C-717ED83F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F15F1-2BAE-4C7D-8496-BCD7E9CA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DFD2C-7A0F-45DB-994C-C032E6AD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02E37E-4BA3-4A71-B442-BA84466B7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0003C-FFE7-4AB7-8998-C787874A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5EC0D-59BE-4BC9-93DE-78B56E68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25F63-CA19-42DD-985C-C746DC05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2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E6441-05B6-47D7-BBAE-87CFBC6B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9462"/>
          </a:xfrm>
          <a:solidFill>
            <a:schemeClr val="accent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DDCAA-2294-4BB7-920D-610433F6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127991"/>
            <a:ext cx="11847022" cy="50151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DFB59-868B-464B-8262-2995C9FD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2E76A-2D0D-44FB-BA73-B984A32A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21410-43C4-40FC-AA1A-93F26BA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7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C6D00-7806-45F3-854B-A573E575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E0E32-12CF-4199-833F-3082F1A7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83965-E88D-47CD-AA68-CBAB0BA8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CF090-C39C-48EC-90D7-4D873E7C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45967-14F9-4CC9-B766-35178B8C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6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B60CA-1811-444F-A361-C2738EC8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16EED-9FB0-48C0-9EC0-033D37272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FEA90-60A0-4944-9EB6-A349DA418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7685B-5DCB-4562-B674-4AEFD22E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F24D9-4F19-461A-BB6F-B15B58FF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4408AF-0FA0-4EDD-9101-75CF5EAD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07BD-24C1-43A7-A471-3EDEA7A1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F67C6-74B4-4412-B9A0-9BB254F04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556CA5-AD93-477E-98F7-5D6DC9FF1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F4E1D1-8EDC-4261-AA18-DD96B611D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281BEA-34D0-45D7-BEB5-196D61D34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DAB3B3-8B46-4A6C-8D1F-BB6527FB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0C2F1C-F67B-4BE7-9799-7B2EE481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548B3C-091B-473E-8365-21B8F6D8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0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7A32C-87A2-40F0-AC8B-B42B3C39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A7D51-971F-4665-9520-55729663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7669F-EBEF-4015-A360-39926535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942CDA-6EF8-4344-A4E3-01280BCD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2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911E70-836E-427F-9BA9-E71CF5D5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189CB9-71BA-473B-99B3-C359952C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CCB7A5-6F1B-49BC-857B-970254D0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BF3BB-1500-4C32-9E5C-646E57C7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C13F5-8592-4437-9FF6-3D3E6D9DF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8317B-BD08-4131-ABCD-D9BBBFE89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0D8EC7-3CDA-46D0-AAA8-837A7789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C30981-2659-4776-B7C5-2B9D489B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7581AA-1C83-4E60-96AA-F4312859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7E891-BCC8-4D54-A43F-B685E505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49F059-F08D-47DF-9488-50A13196D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BFB131-5FE6-4623-A75F-C87D261E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DDFDD-3D62-40BC-B267-E1A49F04B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2EC907-A50B-40C3-AA43-31B7BAD7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B7AA8-2516-493E-8BA2-57EEBEB2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1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09BA6E-EBA2-46EF-80FF-F58C5B4A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F02F82-E82E-42EB-A1E3-E6AF18A34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49A3B-2A1A-4D8C-8758-4857976A9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2E0E-F326-48A5-84E5-2CA838766B1A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C93906-2D50-4C85-8B39-634251B1A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43AD-D62E-4B88-87F4-885573083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0C1BD-33A4-4B44-9811-A9E485F0B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5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ustotal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ul93/kicomav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1987107" y="1484404"/>
            <a:ext cx="82177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8900" algn="ctr">
              <a:spcBef>
                <a:spcPct val="0"/>
              </a:spcBef>
              <a:defRPr/>
            </a:pPr>
            <a:r>
              <a:rPr lang="ko-KR" altLang="en-US" sz="3200" b="1" dirty="0" err="1">
                <a:solidFill>
                  <a:srgbClr val="0070C0"/>
                </a:solidFill>
              </a:rPr>
              <a:t>머신러닝을</a:t>
            </a:r>
            <a:r>
              <a:rPr lang="ko-KR" altLang="en-US" sz="3200" b="1" dirty="0">
                <a:solidFill>
                  <a:srgbClr val="0070C0"/>
                </a:solidFill>
              </a:rPr>
              <a:t> 활용한 </a:t>
            </a:r>
            <a:endParaRPr lang="en-US" altLang="ko-KR" sz="3200" b="1" dirty="0">
              <a:solidFill>
                <a:srgbClr val="0070C0"/>
              </a:solidFill>
            </a:endParaRPr>
          </a:p>
          <a:p>
            <a:pPr indent="88900" algn="ctr">
              <a:spcBef>
                <a:spcPct val="0"/>
              </a:spcBef>
              <a:defRPr/>
            </a:pPr>
            <a:r>
              <a:rPr lang="ko-KR" altLang="en-US" sz="3200" b="1" dirty="0">
                <a:solidFill>
                  <a:srgbClr val="0070C0"/>
                </a:solidFill>
              </a:rPr>
              <a:t>악성코드 탐지 모델</a:t>
            </a:r>
            <a:endParaRPr lang="ko-KR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4999864" y="3321616"/>
            <a:ext cx="2192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100" b="1" dirty="0">
                <a:latin typeface="Arial" panose="020B0604020202020204" pitchFamily="34" charset="0"/>
                <a:cs typeface="Arial" pitchFamily="34" charset="0"/>
              </a:rPr>
              <a:t> 컴퓨터과학부 </a:t>
            </a:r>
            <a:endParaRPr lang="en-US" altLang="ko-KR" sz="2100" b="1" dirty="0">
              <a:latin typeface="Arial" panose="020B0604020202020204" pitchFamily="34" charset="0"/>
              <a:cs typeface="Arial" pitchFamily="34" charset="0"/>
            </a:endParaRPr>
          </a:p>
          <a:p>
            <a:pPr algn="ctr"/>
            <a:r>
              <a:rPr lang="ko-KR" altLang="en-US" sz="2100" b="1" dirty="0">
                <a:latin typeface="Arial" panose="020B0604020202020204" pitchFamily="34" charset="0"/>
                <a:cs typeface="Arial" pitchFamily="34" charset="0"/>
              </a:rPr>
              <a:t>김창헌</a:t>
            </a:r>
            <a:r>
              <a:rPr lang="en-US" altLang="ko-KR" sz="2100" b="1" dirty="0">
                <a:latin typeface="Arial" panose="020B0604020202020204" pitchFamily="34" charset="0"/>
                <a:cs typeface="Arial" pitchFamily="34" charset="0"/>
              </a:rPr>
              <a:t>, </a:t>
            </a:r>
            <a:r>
              <a:rPr lang="ko-KR" altLang="en-US" sz="2100" b="1" dirty="0" err="1">
                <a:latin typeface="Arial" panose="020B0604020202020204" pitchFamily="34" charset="0"/>
                <a:cs typeface="Arial" pitchFamily="34" charset="0"/>
              </a:rPr>
              <a:t>김환석</a:t>
            </a:r>
            <a:endParaRPr lang="en-US" altLang="zh-CN" sz="2100" b="1" dirty="0"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3604" y="5373424"/>
            <a:ext cx="1525187" cy="27810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9871-0C89-4E09-A2B2-55E4A8C34C24}" type="slidenum">
              <a:rPr lang="ko-KR" altLang="en-US" smtClean="0">
                <a:uFillTx/>
              </a:rPr>
              <a:t>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972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2094A-C11D-4514-8CED-7CA8F630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레이블링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hlinkClick r:id="rId3"/>
              </a:rPr>
              <a:t>www.virustotal.com</a:t>
            </a:r>
            <a:r>
              <a:rPr lang="en-US" altLang="ko-KR"/>
              <a:t> </a:t>
            </a:r>
            <a:r>
              <a:rPr lang="ko-KR" altLang="en-US"/>
              <a:t>사이트에서 제공하는 서비스를 이용해 </a:t>
            </a:r>
            <a:r>
              <a:rPr lang="ko-KR" altLang="en-US" err="1"/>
              <a:t>레이블링</a:t>
            </a:r>
            <a:r>
              <a:rPr lang="en-US" altLang="ko-KR"/>
              <a:t>. (</a:t>
            </a:r>
            <a:r>
              <a:rPr lang="ko-KR" altLang="en-US"/>
              <a:t>바이러스 </a:t>
            </a:r>
            <a:r>
              <a:rPr lang="ko-KR" altLang="en-US" err="1"/>
              <a:t>토탈에</a:t>
            </a:r>
            <a:r>
              <a:rPr lang="ko-KR" altLang="en-US"/>
              <a:t> 프로그램 파일 또는 해시 값을 입력하면 다음과 같은 결과 확인가능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055" y="2185572"/>
            <a:ext cx="7977352" cy="39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2E94-85AA-4259-A680-F7758281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9462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악성코드 탐지 모델(프로젝트 개요)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F9D6-0F34-469A-BCF8-BDC3BA9F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127991"/>
            <a:ext cx="11847022" cy="5015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ko-KR" altLang="en-US">
                <a:ea typeface="맑은 고딕"/>
              </a:rPr>
              <a:t>프로젝트 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72FB4-1E7F-4AC8-8DC1-6031C04A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95" y="1662060"/>
            <a:ext cx="10274191" cy="43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4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CACD-3DC5-408E-B8E2-6552D2E3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특징 공학을 위한 일반 프로그램 구조 알아보기</a:t>
            </a:r>
            <a:endParaRPr lang="en-US" altLang="ko-KR" dirty="0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1C021251-A288-4E2A-98E8-358BF251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779" y="1588874"/>
            <a:ext cx="68961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2FE7-DC64-490B-AE0A-F39D89ED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공학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D763C-A5C5-4B39-8206-B34D66074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악성코드도 결국 특정 기능을 가진 프로그램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FE0-A70A-4CD1-8478-6045EF06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94" y="1976339"/>
            <a:ext cx="8338953" cy="33184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C49D58-CBDD-4FA8-A2B5-EA471DB2871D}"/>
              </a:ext>
            </a:extLst>
          </p:cNvPr>
          <p:cNvSpPr/>
          <p:nvPr/>
        </p:nvSpPr>
        <p:spPr>
          <a:xfrm>
            <a:off x="7393258" y="2397512"/>
            <a:ext cx="110397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동적정보</a:t>
            </a:r>
          </a:p>
        </p:txBody>
      </p:sp>
    </p:spTree>
    <p:extLst>
      <p:ext uri="{BB962C8B-B14F-4D97-AF65-F5344CB8AC3E}">
        <p14:creationId xmlns:p14="http://schemas.microsoft.com/office/powerpoint/2010/main" val="18698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B1D2B-3B69-4E0C-93D7-033775338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F901F-DAFD-453D-8CDB-A2DCE3C0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42" y="124888"/>
            <a:ext cx="6409883" cy="70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악성코드에서 </a:t>
            </a:r>
            <a:r>
              <a:rPr lang="en-US" altLang="ko-KR" dirty="0"/>
              <a:t>PE </a:t>
            </a:r>
            <a:r>
              <a:rPr lang="ko-KR" altLang="en-US" dirty="0"/>
              <a:t>특징을 추출한 결과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9392" y="1128713"/>
            <a:ext cx="9284016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정상프로그램에서 </a:t>
            </a:r>
            <a:r>
              <a:rPr lang="en-US" altLang="ko-KR" dirty="0"/>
              <a:t>PE </a:t>
            </a:r>
            <a:r>
              <a:rPr lang="ko-KR" altLang="en-US" dirty="0"/>
              <a:t>특징을 추출한 결과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301" y="1128713"/>
            <a:ext cx="8186198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정적코드</a:t>
            </a:r>
            <a:r>
              <a:rPr lang="ko-KR" altLang="en-US" dirty="0"/>
              <a:t> 패턴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부분을 이용해 </a:t>
            </a:r>
            <a:r>
              <a:rPr lang="en-US" altLang="ko-KR" dirty="0"/>
              <a:t>PE</a:t>
            </a:r>
            <a:r>
              <a:rPr lang="ko-KR" altLang="en-US" dirty="0"/>
              <a:t>특징을 추출했으므로 이번에는 데이터 영역에 있는 프로그램의 실제 코드 부분에서 특징을 추출한다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 섹션을 찾는 방법 </a:t>
            </a:r>
            <a:r>
              <a:rPr lang="en-US" altLang="ko-KR" dirty="0"/>
              <a:t>: </a:t>
            </a:r>
            <a:r>
              <a:rPr lang="ko-KR" altLang="en-US" dirty="0"/>
              <a:t>속성</a:t>
            </a:r>
            <a:r>
              <a:rPr lang="en-US" altLang="ko-KR" dirty="0"/>
              <a:t>(Characteristics)</a:t>
            </a:r>
            <a:r>
              <a:rPr lang="ko-KR" altLang="en-US" dirty="0"/>
              <a:t>에 </a:t>
            </a:r>
            <a:r>
              <a:rPr lang="en-US" altLang="ko-KR" dirty="0"/>
              <a:t>CNT_CODE</a:t>
            </a:r>
            <a:r>
              <a:rPr lang="ko-KR" altLang="en-US" dirty="0"/>
              <a:t>와 </a:t>
            </a:r>
            <a:r>
              <a:rPr lang="en-US" altLang="ko-KR" dirty="0"/>
              <a:t>MEM_EXECUTE </a:t>
            </a:r>
            <a:r>
              <a:rPr lang="ko-KR" altLang="en-US" dirty="0"/>
              <a:t>플래그가 활성화된 세션을 찾는다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바이트 코드를 </a:t>
            </a:r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ko-KR" altLang="en-US" dirty="0" err="1"/>
              <a:t>이해할수</a:t>
            </a:r>
            <a:r>
              <a:rPr lang="ko-KR" altLang="en-US" dirty="0"/>
              <a:t> 있는 어셈블리 코드로 변환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30" y="2710149"/>
            <a:ext cx="2122469" cy="39660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78275" y="6312666"/>
            <a:ext cx="5585552" cy="36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Pe</a:t>
            </a:r>
            <a:r>
              <a:rPr lang="en-US" altLang="ko-KR" dirty="0"/>
              <a:t> explorer </a:t>
            </a:r>
            <a:r>
              <a:rPr lang="ko-KR" altLang="en-US" dirty="0"/>
              <a:t>코드 섹션의 속성 정보를 조회한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819" y="3441623"/>
            <a:ext cx="60293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6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정적코드</a:t>
            </a:r>
            <a:r>
              <a:rPr lang="ko-KR" altLang="en-US" dirty="0"/>
              <a:t> 패턴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어셈블리 코드 문자열의 의미를 </a:t>
            </a: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머신러닝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모델이 이해할 수 있도록 변환 과정을 거쳐야 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Malware classification challenge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99.83%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정확도로 우승한 팀이 사용 한 특징인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N-gram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분석을 사용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N-gram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연속된 요소를 추출하는 방법으로 언어 및 텍스트 분석 분야에서 많이 활용되는 방법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2458953"/>
            <a:ext cx="9747426" cy="41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8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정적코드</a:t>
            </a:r>
            <a:r>
              <a:rPr lang="ko-KR" altLang="en-US" dirty="0"/>
              <a:t> 패턴 추출</a:t>
            </a:r>
            <a:r>
              <a:rPr lang="en-US" altLang="ko-KR" dirty="0"/>
              <a:t>(4-gram)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/>
              <a:t>악성코드와 정상 프로그램 전체를 대상으로 </a:t>
            </a:r>
            <a:r>
              <a:rPr lang="en-US" altLang="ko-KR" sz="2000" dirty="0"/>
              <a:t>4-gram</a:t>
            </a:r>
            <a:r>
              <a:rPr lang="ko-KR" altLang="en-US" sz="2000" dirty="0"/>
              <a:t>패턴 추출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패턴 개수 상위 </a:t>
            </a:r>
            <a:r>
              <a:rPr lang="en-US" altLang="ko-KR" sz="2000" dirty="0"/>
              <a:t>100</a:t>
            </a:r>
            <a:r>
              <a:rPr lang="ko-KR" altLang="en-US" sz="2000" dirty="0"/>
              <a:t>개의 특징만 선택 </a:t>
            </a:r>
            <a:r>
              <a:rPr lang="en-US" altLang="ko-KR" sz="2000" dirty="0"/>
              <a:t>: </a:t>
            </a:r>
            <a:r>
              <a:rPr lang="ko-KR" altLang="en-US" sz="2000" dirty="0"/>
              <a:t>패턴 이름만 남기고 개수는 제거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개별 파일을 대상으로 </a:t>
            </a:r>
            <a:r>
              <a:rPr lang="en-US" altLang="ko-KR" sz="2000" dirty="0"/>
              <a:t>100</a:t>
            </a:r>
            <a:r>
              <a:rPr lang="ko-KR" altLang="en-US" sz="2000" dirty="0"/>
              <a:t>개 특징에 해당하는 패턴 개수를 실제 특징 값으로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7" y="2291508"/>
            <a:ext cx="11102060" cy="38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F5360-8F2D-495E-97DF-FE5E40BF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  <a:solidFill>
            <a:schemeClr val="accent1"/>
          </a:solidFill>
        </p:spPr>
        <p:txBody>
          <a:bodyPr/>
          <a:lstStyle/>
          <a:p>
            <a:r>
              <a:rPr lang="ko-KR" altLang="en-US" err="1">
                <a:solidFill>
                  <a:schemeClr val="bg1"/>
                </a:solidFill>
              </a:rPr>
              <a:t>악성코드란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E084F-153B-4E7A-94F5-2B354ED72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ea typeface="맑은 고딕"/>
              </a:rPr>
              <a:t>컴퓨터</a:t>
            </a:r>
            <a:r>
              <a:rPr lang="en-US" altLang="ko-KR" sz="2400" b="1" dirty="0">
                <a:ea typeface="맑은 고딕"/>
              </a:rPr>
              <a:t>(</a:t>
            </a:r>
            <a:r>
              <a:rPr lang="ko-KR" altLang="en-US" sz="2400" b="1" dirty="0">
                <a:ea typeface="맑은 고딕"/>
              </a:rPr>
              <a:t>사용자</a:t>
            </a:r>
            <a:r>
              <a:rPr lang="en-US" altLang="ko-KR" sz="2400" b="1" dirty="0">
                <a:ea typeface="맑은 고딕"/>
              </a:rPr>
              <a:t>)</a:t>
            </a:r>
            <a:r>
              <a:rPr lang="ko-KR" altLang="en-US" sz="2400" b="1" dirty="0">
                <a:ea typeface="맑은 고딕"/>
              </a:rPr>
              <a:t>에 악영향을 끼칠 수 있는 모든 코드 또는 프로그램을 의미</a:t>
            </a:r>
            <a:r>
              <a:rPr lang="en-US" altLang="ko-KR" sz="2400" b="1" dirty="0">
                <a:ea typeface="맑은 고딕"/>
              </a:rPr>
              <a:t>.</a:t>
            </a:r>
            <a:endParaRPr lang="ko-KR" altLang="en-US" sz="2400" b="1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맑은 고딕"/>
              </a:rPr>
              <a:t>‘</a:t>
            </a:r>
            <a:r>
              <a:rPr lang="ko-KR" altLang="en-US" sz="2400" dirty="0">
                <a:ea typeface="맑은 고딕"/>
              </a:rPr>
              <a:t>악영향이 말하는 것은</a:t>
            </a:r>
            <a:r>
              <a:rPr lang="en-US" altLang="ko-KR" sz="2400" dirty="0">
                <a:ea typeface="맑은 고딕"/>
              </a:rPr>
              <a:t>?</a:t>
            </a:r>
            <a:r>
              <a:rPr lang="ko-KR" altLang="en-US" sz="2400" dirty="0">
                <a:ea typeface="맑은 고딕"/>
              </a:rPr>
              <a:t>‘</a:t>
            </a:r>
            <a:endParaRPr lang="en-US" altLang="ko-KR" sz="2400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ea typeface="맑은 고딕"/>
              </a:rPr>
              <a:t>Ex)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맑은 고딕"/>
              </a:rPr>
              <a:t>A : </a:t>
            </a:r>
            <a:r>
              <a:rPr lang="ko-KR" altLang="en-US" sz="2400" dirty="0">
                <a:ea typeface="맑은 고딕"/>
              </a:rPr>
              <a:t>특정 서버에 컴퓨터 활성 정보를 전송하는 프로그램</a:t>
            </a:r>
            <a:endParaRPr lang="en-US" altLang="ko-KR" sz="2400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맑은 고딕"/>
              </a:rPr>
              <a:t>B : </a:t>
            </a:r>
            <a:r>
              <a:rPr lang="ko-KR" altLang="en-US" sz="2400" dirty="0">
                <a:ea typeface="맑은 고딕"/>
              </a:rPr>
              <a:t>디스크에 저장된 공인인증서를 복사해 외부 서버로 전송하는 프로그램</a:t>
            </a:r>
            <a:endParaRPr lang="en-US" altLang="ko-KR" sz="2400" dirty="0">
              <a:ea typeface="맑은 고딕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800" dirty="0">
              <a:ea typeface="맑은 고딕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ea typeface="맑은 고딕"/>
                <a:sym typeface="Wingdings" panose="05000000000000000000" pitchFamily="2" charset="2"/>
              </a:rPr>
              <a:t>사용자의 의도와 인지하에 실행된다면 문제 없지만 </a:t>
            </a:r>
            <a:endParaRPr lang="en-US" altLang="ko-KR" sz="1800" dirty="0">
              <a:ea typeface="맑은 고딕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à"/>
            </a:pPr>
            <a:r>
              <a:rPr lang="ko-KR" altLang="en-US" sz="1800" dirty="0">
                <a:ea typeface="맑은 고딕"/>
                <a:sym typeface="Wingdings" panose="05000000000000000000" pitchFamily="2" charset="2"/>
              </a:rPr>
              <a:t>사용자 몰래 수행한다면 악성 코드로 볼 수 있다</a:t>
            </a:r>
            <a:r>
              <a:rPr lang="en-US" altLang="ko-KR" sz="1800" dirty="0">
                <a:ea typeface="맑은 고딕"/>
                <a:sym typeface="Wingdings" panose="05000000000000000000" pitchFamily="2" charset="2"/>
              </a:rPr>
              <a:t>.</a:t>
            </a:r>
            <a:endParaRPr lang="ko-KR" altLang="en-US" sz="1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816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4-gram</a:t>
            </a:r>
            <a:r>
              <a:rPr lang="ko-KR" altLang="en-US" dirty="0"/>
              <a:t>으로 </a:t>
            </a:r>
            <a:r>
              <a:rPr lang="ko-KR" altLang="en-US" dirty="0" err="1"/>
              <a:t>정적코드</a:t>
            </a:r>
            <a:r>
              <a:rPr lang="ko-KR" altLang="en-US" dirty="0"/>
              <a:t> 패턴 추출 결과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96" y="1128713"/>
            <a:ext cx="10946009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8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정적코드</a:t>
            </a:r>
            <a:r>
              <a:rPr lang="ko-KR" altLang="en-US" dirty="0"/>
              <a:t> 패턴 추출</a:t>
            </a:r>
            <a:r>
              <a:rPr lang="en-US" altLang="ko-KR" dirty="0"/>
              <a:t>(</a:t>
            </a:r>
            <a:r>
              <a:rPr lang="ko-KR" altLang="en-US" dirty="0"/>
              <a:t>바이너리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프로그램 파일</a:t>
            </a:r>
            <a:r>
              <a:rPr lang="en-US" altLang="ko-KR" dirty="0"/>
              <a:t>(</a:t>
            </a:r>
            <a:r>
              <a:rPr lang="ko-KR" altLang="en-US" dirty="0"/>
              <a:t>바이너리</a:t>
            </a:r>
            <a:r>
              <a:rPr lang="en-US" altLang="ko-KR" dirty="0"/>
              <a:t>)</a:t>
            </a:r>
            <a:r>
              <a:rPr lang="ko-KR" altLang="en-US" dirty="0"/>
              <a:t>을 통째로 이미지로 변환해 특징으로 사용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377709"/>
            <a:ext cx="4642873" cy="29985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38" y="2049136"/>
            <a:ext cx="5889059" cy="38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추출 단계에서 추출한 세가지 특징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90302"/>
              </p:ext>
            </p:extLst>
          </p:nvPr>
        </p:nvGraphicFramePr>
        <p:xfrm>
          <a:off x="442882" y="1437186"/>
          <a:ext cx="11306235" cy="214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8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헤더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Malware_pe.csv</a:t>
                      </a:r>
                    </a:p>
                    <a:p>
                      <a:pPr algn="ctr" latinLnBrk="1"/>
                      <a:r>
                        <a:rPr lang="en-US" altLang="ko-KR" dirty="0"/>
                        <a:t>Normal_pe.csv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 –gram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Ngram.csv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 * 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Images/malware/*.</a:t>
                      </a:r>
                      <a:r>
                        <a:rPr lang="en-US" altLang="ko-KR" dirty="0" err="1"/>
                        <a:t>png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Image/normal/*.</a:t>
                      </a:r>
                      <a:r>
                        <a:rPr lang="en-US" altLang="ko-KR" dirty="0" err="1"/>
                        <a:t>png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36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통계적인 방법으로 분석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분류에 도움이 되는 특징과 그렇지 않은 특징을 선별해내고</a:t>
            </a:r>
            <a:r>
              <a:rPr lang="en-US" altLang="ko-KR" dirty="0"/>
              <a:t>, </a:t>
            </a:r>
            <a:r>
              <a:rPr lang="ko-KR" altLang="en-US" dirty="0"/>
              <a:t>최적의 성능을 보장하는 특징 조합을 찾는다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여러 모델에 데이터 던져 보기 </a:t>
            </a:r>
            <a:r>
              <a:rPr lang="en-US" altLang="ko-KR" dirty="0"/>
              <a:t>: </a:t>
            </a:r>
            <a:r>
              <a:rPr lang="ko-KR" altLang="en-US" dirty="0"/>
              <a:t>모든 특징 적용가능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특징 중요도를 이용한 선별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최적의 특징 조합 분석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32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2E94-85AA-4259-A680-F7758281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9462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악성코드 탐지 모델(프로젝트 개요)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F9D6-0F34-469A-BCF8-BDC3BA9F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127991"/>
            <a:ext cx="11847022" cy="5015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ko-KR" altLang="en-US">
                <a:ea typeface="맑은 고딕"/>
              </a:rPr>
              <a:t>프로젝트 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72FB4-1E7F-4AC8-8DC1-6031C04A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95" y="1662060"/>
            <a:ext cx="10274191" cy="43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1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A943-FEC0-41F1-B06E-5E77695E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A2DC1-EC23-4CCD-81C3-2BB553EC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모델 설계 </a:t>
            </a:r>
            <a:r>
              <a:rPr lang="en-US" altLang="ko-KR" dirty="0"/>
              <a:t>: </a:t>
            </a:r>
            <a:r>
              <a:rPr lang="ko-KR" altLang="en-US" dirty="0"/>
              <a:t>두 가지 유형의 모델 사용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특징 분석 과정에서 해당 특징에 가장 적합한 것으로 판단되는 모델을 하나 선택해 단일 모델로 사용한다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여러 특징과 모델 알고리즘을 조합해 </a:t>
            </a:r>
            <a:r>
              <a:rPr lang="ko-KR" altLang="en-US" dirty="0" err="1"/>
              <a:t>스태킹</a:t>
            </a:r>
            <a:r>
              <a:rPr lang="ko-KR" altLang="en-US" dirty="0"/>
              <a:t> 모델을 만들어 사용한다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</a:t>
            </a:r>
            <a:r>
              <a:rPr lang="ko-KR" altLang="en-US" dirty="0"/>
              <a:t>이 과정을 통해 다양한 모델링 방식을 이해하고 각 방식의 장</a:t>
            </a:r>
            <a:r>
              <a:rPr lang="en-US" altLang="ko-KR" dirty="0"/>
              <a:t>,</a:t>
            </a:r>
            <a:r>
              <a:rPr lang="ko-KR" altLang="en-US" dirty="0"/>
              <a:t>단</a:t>
            </a:r>
            <a:r>
              <a:rPr lang="en-US" altLang="ko-KR" dirty="0"/>
              <a:t>	   </a:t>
            </a:r>
            <a:r>
              <a:rPr lang="ko-KR" altLang="en-US" dirty="0"/>
              <a:t>점을 이해할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모델 검증</a:t>
            </a:r>
            <a:r>
              <a:rPr lang="en-US" altLang="ko-KR" dirty="0"/>
              <a:t>: </a:t>
            </a:r>
            <a:r>
              <a:rPr lang="ko-KR" altLang="en-US" dirty="0"/>
              <a:t>정확도를 지표로 사용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10-fold-cv</a:t>
            </a:r>
            <a:r>
              <a:rPr lang="ko-KR" altLang="en-US" dirty="0"/>
              <a:t>를 이용하여 평가의 정확도 개선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최적의 모델 지표 선택에 </a:t>
            </a:r>
            <a:r>
              <a:rPr lang="en-US" altLang="ko-KR" dirty="0" err="1"/>
              <a:t>GridSearchCV</a:t>
            </a:r>
            <a:r>
              <a:rPr lang="ko-KR" altLang="en-US" dirty="0"/>
              <a:t>기능 이용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003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전략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특징과 동적 특징을 모두 사용해 악성코드 탐지 모델을 만드는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좋은 특징 선별</a:t>
            </a:r>
            <a:r>
              <a:rPr lang="en-US" altLang="ko-KR" dirty="0"/>
              <a:t>, </a:t>
            </a:r>
            <a:r>
              <a:rPr lang="ko-KR" altLang="en-US" dirty="0"/>
              <a:t>최적의 학습 매개변수 찾기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37" y="2934160"/>
            <a:ext cx="5210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0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전략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특징과 동적 특징을 분리해서 각각 학습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63" y="1733919"/>
            <a:ext cx="4947090" cy="49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전략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" y="1127991"/>
            <a:ext cx="6916358" cy="5015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여러 모델을 직렬로 연결하는 방법</a:t>
            </a:r>
            <a:endParaRPr lang="en-US" altLang="ko-KR" sz="2400" dirty="0"/>
          </a:p>
          <a:p>
            <a:r>
              <a:rPr lang="ko-KR" altLang="en-US" sz="2400" dirty="0"/>
              <a:t>우선 정적 특징만으로 악성코드를 탐지하는 모델을 앞쪽에 배치 </a:t>
            </a:r>
            <a:endParaRPr lang="en-US" altLang="ko-KR" sz="2400" dirty="0"/>
          </a:p>
          <a:p>
            <a:r>
              <a:rPr lang="ko-KR" altLang="en-US" sz="2400" dirty="0"/>
              <a:t>정적 탐지 모델의 결과가 </a:t>
            </a:r>
            <a:r>
              <a:rPr lang="en-US" altLang="ko-KR" sz="2400" dirty="0"/>
              <a:t>0~1</a:t>
            </a:r>
            <a:r>
              <a:rPr lang="ko-KR" altLang="en-US" sz="2400" dirty="0"/>
              <a:t>사이의 값을 가진다고 가정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결과가 </a:t>
            </a:r>
            <a:r>
              <a:rPr lang="en-US" altLang="ko-KR" sz="2400" dirty="0"/>
              <a:t>0 : </a:t>
            </a:r>
            <a:r>
              <a:rPr lang="ko-KR" altLang="en-US" sz="2400" dirty="0"/>
              <a:t>정상 </a:t>
            </a:r>
            <a:r>
              <a:rPr lang="en-US" altLang="ko-KR" sz="2400" dirty="0"/>
              <a:t>1 : </a:t>
            </a:r>
            <a:r>
              <a:rPr lang="ko-KR" altLang="en-US" sz="2400" dirty="0"/>
              <a:t>악성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0.3~0.7</a:t>
            </a:r>
            <a:r>
              <a:rPr lang="ko-KR" altLang="en-US" sz="2400" dirty="0"/>
              <a:t>사이의 값을 가지는 모호한 데이터</a:t>
            </a:r>
            <a:endParaRPr lang="en-US" altLang="ko-KR" sz="2400" dirty="0"/>
          </a:p>
          <a:p>
            <a:r>
              <a:rPr lang="ko-KR" altLang="en-US" sz="2400" dirty="0"/>
              <a:t>동적 특징을 사용한 모델을 다시 한번 통과시킨 후 최종적으로 얻어지는 결과 값을 사용하는 방식</a:t>
            </a:r>
            <a:r>
              <a:rPr lang="en-US" altLang="ko-KR" sz="24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19" y="889463"/>
            <a:ext cx="3260724" cy="58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01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모델링전략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클러스터링을</a:t>
            </a:r>
            <a:r>
              <a:rPr lang="ko-KR" altLang="en-US" dirty="0"/>
              <a:t> 통해 데이터를 크게 세 개의 군집으로 나눈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 군집에 맞는 분류 모델을 각각 학습시키는 방법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방식의 경우 학습해야 할 모델이 총 네 개지만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판단은 단 두 개의 모델 </a:t>
            </a:r>
            <a:r>
              <a:rPr lang="en-US" altLang="ko-KR" dirty="0"/>
              <a:t>(</a:t>
            </a:r>
            <a:r>
              <a:rPr lang="ko-KR" altLang="en-US" dirty="0"/>
              <a:t>클러스터 결정 </a:t>
            </a:r>
            <a:r>
              <a:rPr lang="en-US" altLang="ko-KR" dirty="0"/>
              <a:t>+ </a:t>
            </a:r>
            <a:r>
              <a:rPr lang="ko-KR" altLang="en-US" dirty="0"/>
              <a:t>분류 알고리즘 중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만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3635548"/>
            <a:ext cx="29146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931E6-3E47-4A68-A512-C5C26E46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악성코드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21081-3E69-4663-9A26-370B738C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68" y="1127991"/>
            <a:ext cx="11847022" cy="501511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바이러스 </a:t>
            </a:r>
            <a:r>
              <a:rPr lang="en-US" altLang="ko-KR" dirty="0"/>
              <a:t>: </a:t>
            </a:r>
            <a:r>
              <a:rPr lang="ko-KR" altLang="en-US" dirty="0"/>
              <a:t>다른 파일을 감염시키는 악성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웜 </a:t>
            </a:r>
            <a:r>
              <a:rPr lang="en-US" altLang="ko-KR" dirty="0"/>
              <a:t>: </a:t>
            </a:r>
            <a:r>
              <a:rPr lang="ko-KR" altLang="en-US" dirty="0"/>
              <a:t>자기 복제와 확산 기능을 가지는 악성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트로이 목마 </a:t>
            </a:r>
            <a:r>
              <a:rPr lang="en-US" altLang="ko-KR" dirty="0"/>
              <a:t>: </a:t>
            </a:r>
            <a:r>
              <a:rPr lang="ko-KR" altLang="en-US" dirty="0"/>
              <a:t>정상 프로그램으로 가장한 악성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스파이웨어 </a:t>
            </a:r>
            <a:r>
              <a:rPr lang="en-US" altLang="ko-KR" dirty="0"/>
              <a:t>: </a:t>
            </a:r>
            <a:r>
              <a:rPr lang="ko-KR" altLang="en-US" dirty="0"/>
              <a:t>컴퓨터 사용자의 활동을 감시하는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애드웨어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악성 광고를 담고 있는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랜섬웨어</a:t>
            </a:r>
            <a:r>
              <a:rPr lang="en-US" altLang="ko-KR" dirty="0"/>
              <a:t> : </a:t>
            </a:r>
            <a:r>
              <a:rPr lang="ko-KR" altLang="en-US" dirty="0"/>
              <a:t>데이터를 암호화 하여 볼모로 잡고 몸값을 요구하는 </a:t>
            </a:r>
            <a:r>
              <a:rPr lang="ko-KR" altLang="en-US" dirty="0" err="1"/>
              <a:t>프로그</a:t>
            </a:r>
            <a:r>
              <a:rPr lang="en-US" altLang="ko-KR" dirty="0"/>
              <a:t>		 </a:t>
            </a:r>
            <a:r>
              <a:rPr lang="ko-KR" altLang="en-US" dirty="0"/>
              <a:t>램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732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스태킹</a:t>
            </a:r>
            <a:r>
              <a:rPr lang="ko-KR" altLang="en-US" dirty="0"/>
              <a:t> 기법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정적</a:t>
            </a:r>
            <a:r>
              <a:rPr lang="en-US" altLang="ko-KR" dirty="0"/>
              <a:t>+</a:t>
            </a:r>
            <a:r>
              <a:rPr lang="ko-KR" altLang="en-US" dirty="0"/>
              <a:t>동적 특징</a:t>
            </a:r>
            <a:r>
              <a:rPr lang="en-US" altLang="ko-KR" dirty="0"/>
              <a:t>)</a:t>
            </a:r>
            <a:r>
              <a:rPr lang="ko-KR" altLang="en-US" dirty="0"/>
              <a:t>을 여러 모델에 넣어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1" y="1936615"/>
            <a:ext cx="9355099" cy="36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56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D2-0A9F-41D2-AB8C-EF93B01B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AB81F-FB6C-4817-8557-DC22FA68C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 분석 결과를 토대로 단일 모델에 사용할 특징을 선택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모델의 평과 기준으로 </a:t>
            </a:r>
            <a:r>
              <a:rPr lang="ko-KR" altLang="en-US" dirty="0" err="1"/>
              <a:t>볼때</a:t>
            </a:r>
            <a:r>
              <a:rPr lang="ko-KR" altLang="en-US" dirty="0"/>
              <a:t> </a:t>
            </a:r>
            <a:r>
              <a:rPr lang="en-US" altLang="ko-KR" dirty="0" err="1"/>
              <a:t>ngram</a:t>
            </a:r>
            <a:r>
              <a:rPr lang="ko-KR" altLang="en-US" dirty="0"/>
              <a:t>이 가장 정확도 높음</a:t>
            </a:r>
            <a:endParaRPr lang="en-US" altLang="ko-KR" dirty="0"/>
          </a:p>
          <a:p>
            <a:r>
              <a:rPr lang="ko-KR" altLang="en-US" dirty="0"/>
              <a:t>최고 정확도 기준으로 </a:t>
            </a:r>
            <a:r>
              <a:rPr lang="ko-KR" altLang="en-US" dirty="0" err="1"/>
              <a:t>볼때</a:t>
            </a:r>
            <a:r>
              <a:rPr lang="ko-KR" altLang="en-US" dirty="0"/>
              <a:t> </a:t>
            </a:r>
            <a:r>
              <a:rPr lang="ko-KR" altLang="en-US" dirty="0" err="1"/>
              <a:t>패커를</a:t>
            </a:r>
            <a:r>
              <a:rPr lang="ko-KR" altLang="en-US" dirty="0"/>
              <a:t> 포함한 </a:t>
            </a:r>
            <a:r>
              <a:rPr lang="en-US" altLang="ko-KR" dirty="0" err="1"/>
              <a:t>pe_packer</a:t>
            </a:r>
            <a:r>
              <a:rPr lang="en-US" altLang="ko-KR" dirty="0"/>
              <a:t> </a:t>
            </a:r>
            <a:r>
              <a:rPr lang="ko-KR" altLang="en-US" dirty="0"/>
              <a:t>가 최고 정확도 기록</a:t>
            </a:r>
            <a:endParaRPr lang="en-US" altLang="ko-KR" dirty="0"/>
          </a:p>
          <a:p>
            <a:r>
              <a:rPr lang="en-US" altLang="ko-KR" dirty="0" err="1"/>
              <a:t>Ngram</a:t>
            </a:r>
            <a:r>
              <a:rPr lang="ko-KR" altLang="en-US" dirty="0"/>
              <a:t>은 실제 프로그램 기능에 대한 정보 </a:t>
            </a:r>
            <a:r>
              <a:rPr lang="en-US" altLang="ko-KR" dirty="0"/>
              <a:t>PE </a:t>
            </a:r>
            <a:r>
              <a:rPr lang="ko-KR" altLang="en-US" dirty="0"/>
              <a:t>특징은 프로그램 전반에 대한 정보</a:t>
            </a:r>
            <a:r>
              <a:rPr lang="en-US" altLang="ko-KR" dirty="0"/>
              <a:t>(</a:t>
            </a:r>
            <a:r>
              <a:rPr lang="ko-KR" altLang="en-US" dirty="0"/>
              <a:t>구조</a:t>
            </a:r>
            <a:r>
              <a:rPr lang="en-US" altLang="ko-KR" dirty="0"/>
              <a:t>,</a:t>
            </a:r>
            <a:r>
              <a:rPr lang="ko-KR" altLang="en-US" dirty="0"/>
              <a:t>기본정보</a:t>
            </a:r>
            <a:r>
              <a:rPr lang="en-US" altLang="ko-KR" dirty="0"/>
              <a:t>,</a:t>
            </a:r>
            <a:r>
              <a:rPr lang="ko-KR" altLang="en-US" dirty="0"/>
              <a:t>기능</a:t>
            </a:r>
            <a:r>
              <a:rPr lang="en-US" altLang="ko-KR" dirty="0"/>
              <a:t>) </a:t>
            </a:r>
            <a:r>
              <a:rPr lang="ko-KR" altLang="en-US" dirty="0"/>
              <a:t>모드 제공한다</a:t>
            </a:r>
            <a:r>
              <a:rPr lang="en-US" altLang="ko-KR" dirty="0"/>
              <a:t>. </a:t>
            </a:r>
            <a:r>
              <a:rPr lang="ko-KR" altLang="en-US" dirty="0"/>
              <a:t>프로그램의 다양한 측면을 모델에 포함시킬 수 있으며</a:t>
            </a:r>
            <a:r>
              <a:rPr lang="en-US" altLang="ko-KR" dirty="0"/>
              <a:t>, </a:t>
            </a:r>
            <a:r>
              <a:rPr lang="ko-KR" altLang="en-US" dirty="0"/>
              <a:t>다른 특징에 비해 더 높은 정확도를 보여준 </a:t>
            </a:r>
            <a:r>
              <a:rPr lang="en-US" altLang="ko-KR" b="1" dirty="0" err="1"/>
              <a:t>pe_packer</a:t>
            </a:r>
            <a:r>
              <a:rPr lang="ko-KR" altLang="en-US" dirty="0"/>
              <a:t>를 최종 특징으로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Pe_packer</a:t>
            </a:r>
            <a:r>
              <a:rPr lang="ko-KR" altLang="en-US" dirty="0"/>
              <a:t>특징으로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학습한 결과 </a:t>
            </a:r>
            <a:r>
              <a:rPr lang="en-US" altLang="ko-KR" dirty="0"/>
              <a:t>97.4%</a:t>
            </a:r>
            <a:r>
              <a:rPr lang="ko-KR" altLang="en-US" dirty="0"/>
              <a:t>의 정확도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138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단일모델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265" y="1112101"/>
            <a:ext cx="6915150" cy="3571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5" y="4825158"/>
            <a:ext cx="5848350" cy="1790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21128" y="1222872"/>
            <a:ext cx="3723701" cy="531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Sklearn</a:t>
            </a:r>
            <a:r>
              <a:rPr lang="ko-KR" altLang="en-US" sz="2800" dirty="0"/>
              <a:t>의 </a:t>
            </a:r>
            <a:endParaRPr lang="en-US" altLang="ko-KR" sz="2800" dirty="0"/>
          </a:p>
          <a:p>
            <a:pPr algn="ctr"/>
            <a:r>
              <a:rPr lang="en-US" altLang="ko-KR" sz="2800" dirty="0" err="1"/>
              <a:t>Gridseach</a:t>
            </a:r>
            <a:r>
              <a:rPr lang="en-US" altLang="ko-KR" sz="2800" dirty="0"/>
              <a:t> cv</a:t>
            </a:r>
            <a:r>
              <a:rPr lang="ko-KR" altLang="en-US" sz="2800" dirty="0"/>
              <a:t>를 통해 최적의 매개변수 </a:t>
            </a:r>
            <a:endParaRPr lang="en-US" altLang="ko-KR" sz="2800" dirty="0"/>
          </a:p>
          <a:p>
            <a:pPr algn="ctr"/>
            <a:r>
              <a:rPr lang="ko-KR" altLang="en-US" sz="2800" dirty="0"/>
              <a:t>조합 찾기 </a:t>
            </a:r>
            <a:endParaRPr lang="en-US" altLang="ko-KR" sz="28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217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9440" y="1156771"/>
            <a:ext cx="5225701" cy="4986334"/>
          </a:xfrm>
        </p:spPr>
        <p:txBody>
          <a:bodyPr/>
          <a:lstStyle/>
          <a:p>
            <a:r>
              <a:rPr lang="en-US" altLang="ko-KR" dirty="0" err="1"/>
              <a:t>Cross_val_score</a:t>
            </a:r>
            <a:r>
              <a:rPr lang="ko-KR" altLang="en-US" dirty="0"/>
              <a:t>기능을 이용해 </a:t>
            </a:r>
            <a:r>
              <a:rPr lang="en-US" altLang="ko-KR" dirty="0"/>
              <a:t>10-fold </a:t>
            </a:r>
            <a:r>
              <a:rPr lang="ko-KR" altLang="en-US" dirty="0"/>
              <a:t>교차 검증 결과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번 평균 약 </a:t>
            </a:r>
            <a:r>
              <a:rPr lang="en-US" altLang="ko-KR" dirty="0"/>
              <a:t>97.4%</a:t>
            </a:r>
            <a:r>
              <a:rPr lang="ko-KR" altLang="en-US" dirty="0"/>
              <a:t>의 정확도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118" y="889463"/>
            <a:ext cx="6505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8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ko-KR" altLang="en-US" dirty="0"/>
              <a:t>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모델 결과가 </a:t>
            </a:r>
            <a:r>
              <a:rPr lang="ko-KR" altLang="en-US" dirty="0" err="1"/>
              <a:t>오버피팅</a:t>
            </a:r>
            <a:r>
              <a:rPr lang="ko-KR" altLang="en-US" dirty="0"/>
              <a:t> 되었을 가능성 높음 이를 보완 할 수 있는 </a:t>
            </a:r>
            <a:r>
              <a:rPr lang="en-US" altLang="ko-KR" dirty="0" err="1"/>
              <a:t>ngram</a:t>
            </a:r>
            <a:r>
              <a:rPr lang="ko-KR" altLang="en-US" dirty="0"/>
              <a:t>특징도 활용해 보다 정교한 모델 만든다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828"/>
            <a:ext cx="7816467" cy="40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3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ko-KR" altLang="en-US" dirty="0"/>
              <a:t>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21985" y="1127990"/>
            <a:ext cx="5578057" cy="5730009"/>
          </a:xfrm>
        </p:spPr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en-US" altLang="ko-KR" dirty="0" err="1"/>
              <a:t>Nerual</a:t>
            </a:r>
            <a:r>
              <a:rPr lang="en-US" altLang="ko-KR" dirty="0"/>
              <a:t> network</a:t>
            </a:r>
            <a:r>
              <a:rPr lang="ko-KR" altLang="en-US" dirty="0"/>
              <a:t>로 학습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127991"/>
            <a:ext cx="5508617" cy="55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3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스태킹</a:t>
            </a:r>
            <a:r>
              <a:rPr lang="ko-KR" altLang="en-US" dirty="0"/>
              <a:t>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1647" y="1083924"/>
            <a:ext cx="5578241" cy="50151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/>
              <a:t>정확도 </a:t>
            </a:r>
            <a:r>
              <a:rPr lang="en-US" altLang="ko-KR" dirty="0"/>
              <a:t>94%</a:t>
            </a:r>
          </a:p>
          <a:p>
            <a:pPr marL="0" indent="0">
              <a:buNone/>
            </a:pPr>
            <a:r>
              <a:rPr lang="ko-KR" altLang="en-US" dirty="0"/>
              <a:t>단순히 정확도 수치로만 </a:t>
            </a:r>
            <a:r>
              <a:rPr lang="ko-KR" altLang="en-US" dirty="0" err="1"/>
              <a:t>볼때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단일 모델보다 </a:t>
            </a:r>
            <a:r>
              <a:rPr lang="en-US" altLang="ko-KR" dirty="0"/>
              <a:t>3%</a:t>
            </a:r>
            <a:r>
              <a:rPr lang="ko-KR" altLang="en-US" dirty="0"/>
              <a:t>정도 낮은 정확도가 나왔다</a:t>
            </a:r>
            <a:r>
              <a:rPr lang="en-US" altLang="ko-KR" sz="3600" dirty="0"/>
              <a:t>.</a:t>
            </a:r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r>
              <a:rPr lang="ko-KR" altLang="en-US" dirty="0"/>
              <a:t>하지만 이 결과는 단순히 헤더로만 판단 한 것이 아니라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실제 프로그램의 기능까지 반영한 </a:t>
            </a:r>
            <a:r>
              <a:rPr lang="ko-KR" altLang="en-US" dirty="0" err="1"/>
              <a:t>값전체</a:t>
            </a:r>
            <a:r>
              <a:rPr lang="ko-KR" altLang="en-US" dirty="0"/>
              <a:t> </a:t>
            </a:r>
            <a:r>
              <a:rPr lang="en-US" altLang="ko-KR" dirty="0"/>
              <a:t>1,000</a:t>
            </a:r>
            <a:r>
              <a:rPr lang="ko-KR" altLang="en-US" dirty="0"/>
              <a:t>개 정도밖에 되지 않은 샘플 수를 고려할 때 오히려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최선의 결과에 가깝다고 볼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396"/>
            <a:ext cx="5871990" cy="39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22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실제 애플리케이션에 반영하는 것이 목표라면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모델 배치 방식 </a:t>
            </a:r>
            <a:r>
              <a:rPr lang="en-US" altLang="ko-KR" dirty="0"/>
              <a:t>: </a:t>
            </a:r>
            <a:r>
              <a:rPr lang="ko-KR" altLang="en-US" dirty="0"/>
              <a:t>재사용 가능한 모델 변수를 어떻게 저장하고 불러올 것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특징 공학 과정을 코드화</a:t>
            </a:r>
            <a:r>
              <a:rPr lang="en-US" altLang="ko-KR" dirty="0"/>
              <a:t> : </a:t>
            </a:r>
            <a:r>
              <a:rPr lang="ko-KR" altLang="en-US" dirty="0"/>
              <a:t>학습 데이터와 테스트 데이터는 동일한 과정으로 처리해야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 </a:t>
            </a:r>
            <a:r>
              <a:rPr lang="ko-KR" altLang="en-US" dirty="0">
                <a:solidFill>
                  <a:srgbClr val="FF0000"/>
                </a:solidFill>
              </a:rPr>
              <a:t>예외 처리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발생 가능한 모든 예외를 처리해야 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기능 배치 방식 </a:t>
            </a:r>
            <a:r>
              <a:rPr lang="en-US" altLang="ko-KR" dirty="0"/>
              <a:t>: </a:t>
            </a:r>
            <a:r>
              <a:rPr lang="ko-KR" altLang="en-US" dirty="0"/>
              <a:t>특징 추출과 판단 기능을 로컬에 탑재 </a:t>
            </a:r>
            <a:r>
              <a:rPr lang="en-US" altLang="ko-KR" dirty="0"/>
              <a:t>or </a:t>
            </a:r>
            <a:r>
              <a:rPr lang="ko-KR" altLang="en-US" dirty="0"/>
              <a:t>원격에서 수행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지금까지 만든 코드 중 실제로 백신 엔진에 탑재할 부분만 하나의 코드로 모아본다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 추출 </a:t>
            </a:r>
            <a:r>
              <a:rPr lang="en-US" altLang="ko-KR" dirty="0"/>
              <a:t>: pe_headers.py</a:t>
            </a:r>
            <a:r>
              <a:rPr lang="ko-KR" altLang="en-US" dirty="0"/>
              <a:t>에 정의된 </a:t>
            </a:r>
            <a:r>
              <a:rPr lang="en-US" altLang="ko-KR" dirty="0"/>
              <a:t>PE</a:t>
            </a:r>
            <a:r>
              <a:rPr lang="ko-KR" altLang="en-US" dirty="0"/>
              <a:t>특징 추출 기능</a:t>
            </a:r>
            <a:r>
              <a:rPr lang="en-US" altLang="ko-KR" dirty="0"/>
              <a:t>(</a:t>
            </a:r>
            <a:r>
              <a:rPr lang="en-US" altLang="ko-KR" dirty="0" err="1"/>
              <a:t>peid.yara</a:t>
            </a:r>
            <a:r>
              <a:rPr lang="ko-KR" altLang="en-US" dirty="0"/>
              <a:t>파일도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모델 파일 </a:t>
            </a:r>
            <a:r>
              <a:rPr lang="en-US" altLang="ko-KR" dirty="0"/>
              <a:t>: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모델을 저장한 </a:t>
            </a:r>
            <a:r>
              <a:rPr lang="en-US" altLang="ko-KR" dirty="0" err="1"/>
              <a:t>joblib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dirty="0"/>
              <a:t>One-hot </a:t>
            </a:r>
            <a:r>
              <a:rPr lang="ko-KR" altLang="en-US" dirty="0" err="1"/>
              <a:t>인코딩</a:t>
            </a:r>
            <a:r>
              <a:rPr lang="ko-KR" altLang="en-US" dirty="0"/>
              <a:t> 범주 </a:t>
            </a:r>
            <a:r>
              <a:rPr lang="en-US" altLang="ko-KR" dirty="0"/>
              <a:t>: </a:t>
            </a:r>
            <a:r>
              <a:rPr lang="en-US" altLang="ko-KR" dirty="0" err="1"/>
              <a:t>peid.yara</a:t>
            </a:r>
            <a:r>
              <a:rPr lang="en-US" altLang="ko-KR" dirty="0"/>
              <a:t> </a:t>
            </a:r>
            <a:r>
              <a:rPr lang="ko-KR" altLang="en-US" dirty="0"/>
              <a:t>패턴 중 실제 특징으로 사용한 패턴 목록 파일</a:t>
            </a:r>
            <a:endParaRPr lang="en-US" altLang="ko-KR" dirty="0"/>
          </a:p>
          <a:p>
            <a:r>
              <a:rPr lang="ko-KR" altLang="en-US" dirty="0"/>
              <a:t>판단기능 </a:t>
            </a:r>
            <a:r>
              <a:rPr lang="en-US" altLang="ko-KR" dirty="0"/>
              <a:t>: </a:t>
            </a:r>
            <a:r>
              <a:rPr lang="en-US" altLang="ko-KR" dirty="0" err="1"/>
              <a:t>single_model.ipynb</a:t>
            </a:r>
            <a:r>
              <a:rPr lang="en-US" altLang="ko-KR" dirty="0"/>
              <a:t> </a:t>
            </a:r>
            <a:r>
              <a:rPr lang="ko-KR" altLang="en-US" dirty="0"/>
              <a:t>코드를 모듈로 작성</a:t>
            </a:r>
          </a:p>
        </p:txBody>
      </p:sp>
    </p:spTree>
    <p:extLst>
      <p:ext uri="{BB962C8B-B14F-4D97-AF65-F5344CB8AC3E}">
        <p14:creationId xmlns:p14="http://schemas.microsoft.com/office/powerpoint/2010/main" val="3494649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백신에 엔진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2489" y="1159840"/>
            <a:ext cx="11847022" cy="5015114"/>
          </a:xfrm>
        </p:spPr>
        <p:txBody>
          <a:bodyPr/>
          <a:lstStyle/>
          <a:p>
            <a:r>
              <a:rPr lang="ko-KR" altLang="en-US" dirty="0" err="1"/>
              <a:t>오픈소스</a:t>
            </a:r>
            <a:r>
              <a:rPr lang="ko-KR" altLang="en-US" dirty="0"/>
              <a:t> 백신인 </a:t>
            </a:r>
            <a:r>
              <a:rPr lang="en-US" altLang="ko-KR" dirty="0" err="1"/>
              <a:t>Kicom</a:t>
            </a:r>
            <a:r>
              <a:rPr lang="en-US" altLang="ko-KR" dirty="0"/>
              <a:t> AV(GPL v2 </a:t>
            </a:r>
            <a:r>
              <a:rPr lang="ko-KR" altLang="en-US" dirty="0"/>
              <a:t>라이선스</a:t>
            </a:r>
            <a:r>
              <a:rPr lang="en-US" altLang="ko-KR" dirty="0"/>
              <a:t>)</a:t>
            </a:r>
          </a:p>
          <a:p>
            <a:r>
              <a:rPr lang="en-US" altLang="ko-KR" sz="1800" dirty="0">
                <a:hlinkClick r:id="rId3"/>
              </a:rPr>
              <a:t>https://github.com/hanul93/kicomav</a:t>
            </a:r>
            <a:endParaRPr lang="en-US" altLang="ko-KR" sz="18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01" y="2056666"/>
            <a:ext cx="7797998" cy="36721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79653" y="5728771"/>
            <a:ext cx="10146535" cy="892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키콤</a:t>
            </a:r>
            <a:r>
              <a:rPr lang="ko-KR" altLang="en-US" dirty="0">
                <a:solidFill>
                  <a:schemeClr val="tx1"/>
                </a:solidFill>
              </a:rPr>
              <a:t> 백신 소스코드 구조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크게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엔진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도구로 구성</a:t>
            </a:r>
          </a:p>
        </p:txBody>
      </p:sp>
      <p:sp>
        <p:nvSpPr>
          <p:cNvPr id="6" name="타원 5"/>
          <p:cNvSpPr/>
          <p:nvPr/>
        </p:nvSpPr>
        <p:spPr>
          <a:xfrm>
            <a:off x="2368627" y="4329630"/>
            <a:ext cx="1145754" cy="29745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5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0752-9AFA-4A56-96FF-9607A619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악성코드 유포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CD4A4-FC37-4848-9E55-BFB0423B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34" y="1302067"/>
            <a:ext cx="10203327" cy="42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백신에 엔진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978" y="1127990"/>
            <a:ext cx="11847022" cy="5015114"/>
          </a:xfrm>
        </p:spPr>
        <p:txBody>
          <a:bodyPr/>
          <a:lstStyle/>
          <a:p>
            <a:r>
              <a:rPr lang="en-US" altLang="ko-KR" dirty="0"/>
              <a:t>PE</a:t>
            </a:r>
            <a:r>
              <a:rPr lang="ko-KR" altLang="en-US" dirty="0"/>
              <a:t>헤더 </a:t>
            </a:r>
            <a:r>
              <a:rPr lang="ko-KR" altLang="en-US" dirty="0" err="1"/>
              <a:t>파싱</a:t>
            </a:r>
            <a:r>
              <a:rPr lang="ko-KR" altLang="en-US" dirty="0"/>
              <a:t> 기능</a:t>
            </a:r>
            <a:r>
              <a:rPr lang="en-US" altLang="ko-KR" dirty="0"/>
              <a:t>. PE</a:t>
            </a:r>
            <a:r>
              <a:rPr lang="ko-KR" altLang="en-US" dirty="0"/>
              <a:t>헤더를 </a:t>
            </a:r>
            <a:r>
              <a:rPr lang="ko-KR" altLang="en-US" dirty="0" err="1"/>
              <a:t>파싱하는</a:t>
            </a:r>
            <a:r>
              <a:rPr lang="ko-KR" altLang="en-US" dirty="0"/>
              <a:t> 코드가 이미 정의되어있다</a:t>
            </a:r>
            <a:r>
              <a:rPr lang="en-US" altLang="ko-KR" dirty="0"/>
              <a:t>.(pe.py) </a:t>
            </a:r>
            <a:r>
              <a:rPr lang="ko-KR" altLang="en-US" dirty="0"/>
              <a:t>중복된 기능을 새롭게 추가하는 것 보다 </a:t>
            </a:r>
            <a:r>
              <a:rPr lang="ko-KR" altLang="en-US" dirty="0">
                <a:solidFill>
                  <a:srgbClr val="FF0000"/>
                </a:solidFill>
              </a:rPr>
              <a:t>기존 </a:t>
            </a:r>
            <a:r>
              <a:rPr lang="en-US" altLang="ko-KR" dirty="0">
                <a:solidFill>
                  <a:srgbClr val="FF0000"/>
                </a:solidFill>
              </a:rPr>
              <a:t>PE </a:t>
            </a:r>
            <a:r>
              <a:rPr lang="ko-KR" altLang="en-US" dirty="0">
                <a:solidFill>
                  <a:srgbClr val="FF0000"/>
                </a:solidFill>
              </a:rPr>
              <a:t>헤더 </a:t>
            </a:r>
            <a:r>
              <a:rPr lang="ko-KR" altLang="en-US" dirty="0" err="1">
                <a:solidFill>
                  <a:srgbClr val="FF0000"/>
                </a:solidFill>
              </a:rPr>
              <a:t>파싱</a:t>
            </a:r>
            <a:r>
              <a:rPr lang="ko-KR" altLang="en-US" dirty="0">
                <a:solidFill>
                  <a:srgbClr val="FF0000"/>
                </a:solidFill>
              </a:rPr>
              <a:t> 기능을 개선해 </a:t>
            </a:r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탐지에도 사용할 수 있도록 하는 것이 </a:t>
            </a:r>
            <a:r>
              <a:rPr lang="ko-KR" altLang="en-US" dirty="0" err="1">
                <a:solidFill>
                  <a:srgbClr val="FF0000"/>
                </a:solidFill>
              </a:rPr>
              <a:t>바람직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29" y="2792585"/>
            <a:ext cx="6143625" cy="1685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9647" y="4660051"/>
            <a:ext cx="5310131" cy="354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K2.py </a:t>
            </a:r>
            <a:r>
              <a:rPr lang="ko-KR" altLang="en-US" sz="1400" dirty="0">
                <a:solidFill>
                  <a:schemeClr val="tx1"/>
                </a:solidFill>
              </a:rPr>
              <a:t>코드 속에 숨겨진 특징 추출 기능 옵션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61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백신에 엔진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Pe.py</a:t>
            </a:r>
            <a:r>
              <a:rPr lang="ko-KR" altLang="en-US" dirty="0"/>
              <a:t>내부에 특징 추출 기능이 정의되어있다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1" y="1772740"/>
            <a:ext cx="9753600" cy="45243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90295" y="6297115"/>
            <a:ext cx="5310131" cy="354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그림</a:t>
            </a:r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숨겨진 </a:t>
            </a:r>
            <a:r>
              <a:rPr lang="en-US" altLang="ko-KR" sz="1400" dirty="0">
                <a:solidFill>
                  <a:schemeClr val="tx1"/>
                </a:solidFill>
              </a:rPr>
              <a:t>PE</a:t>
            </a:r>
            <a:r>
              <a:rPr lang="ko-KR" altLang="en-US" sz="1400" dirty="0">
                <a:solidFill>
                  <a:schemeClr val="tx1"/>
                </a:solidFill>
              </a:rPr>
              <a:t>파일 특징 추출 코드</a:t>
            </a:r>
          </a:p>
        </p:txBody>
      </p:sp>
    </p:spTree>
    <p:extLst>
      <p:ext uri="{BB962C8B-B14F-4D97-AF65-F5344CB8AC3E}">
        <p14:creationId xmlns:p14="http://schemas.microsoft.com/office/powerpoint/2010/main" val="3629114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백신에 엔진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2489" y="1171223"/>
            <a:ext cx="11847022" cy="5015114"/>
          </a:xfrm>
        </p:spPr>
        <p:txBody>
          <a:bodyPr/>
          <a:lstStyle/>
          <a:p>
            <a:r>
              <a:rPr lang="ko-KR" altLang="en-US" dirty="0"/>
              <a:t>실질적인 악성코드 탐지 기능을 수행하는 부분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K2engine.py </a:t>
            </a:r>
            <a:r>
              <a:rPr lang="ko-KR" altLang="en-US" dirty="0"/>
              <a:t>의 </a:t>
            </a:r>
            <a:r>
              <a:rPr lang="en-US" altLang="ko-KR" dirty="0"/>
              <a:t>892</a:t>
            </a:r>
            <a:r>
              <a:rPr lang="ko-KR" altLang="en-US" dirty="0"/>
              <a:t>번째 줄에 위치한 </a:t>
            </a:r>
            <a:r>
              <a:rPr lang="en-US" altLang="ko-KR" dirty="0"/>
              <a:t>__</a:t>
            </a:r>
            <a:r>
              <a:rPr lang="en-US" altLang="ko-KR" dirty="0" err="1"/>
              <a:t>scan_file</a:t>
            </a:r>
            <a:r>
              <a:rPr lang="en-US" altLang="ko-KR" dirty="0"/>
              <a:t> </a:t>
            </a:r>
            <a:r>
              <a:rPr lang="ko-KR" altLang="en-US" dirty="0"/>
              <a:t>함수가 백신 </a:t>
            </a:r>
            <a:r>
              <a:rPr lang="ko-KR" altLang="en-US" dirty="0" err="1"/>
              <a:t>커널이</a:t>
            </a:r>
            <a:r>
              <a:rPr lang="ko-KR" altLang="en-US" dirty="0"/>
              <a:t> 각 플러그인 엔진에 악성코드 검사를 요청하는 기능을 하는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39" y="2733617"/>
            <a:ext cx="10458450" cy="28670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360144" y="5832009"/>
            <a:ext cx="5310131" cy="354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그림</a:t>
            </a:r>
            <a:r>
              <a:rPr lang="en-US" altLang="ko-KR" sz="1400" dirty="0">
                <a:solidFill>
                  <a:schemeClr val="tx1"/>
                </a:solidFill>
              </a:rPr>
              <a:t>3 </a:t>
            </a:r>
            <a:r>
              <a:rPr lang="ko-KR" altLang="en-US" sz="1400" dirty="0">
                <a:solidFill>
                  <a:schemeClr val="tx1"/>
                </a:solidFill>
              </a:rPr>
              <a:t>악성코드 검사 기능을 요청하는 </a:t>
            </a:r>
            <a:r>
              <a:rPr lang="en-US" altLang="ko-KR" sz="1400" dirty="0">
                <a:solidFill>
                  <a:schemeClr val="tx1"/>
                </a:solidFill>
              </a:rPr>
              <a:t>__</a:t>
            </a:r>
            <a:r>
              <a:rPr lang="en-US" altLang="ko-KR" sz="1400" dirty="0" err="1">
                <a:solidFill>
                  <a:schemeClr val="tx1"/>
                </a:solidFill>
              </a:rPr>
              <a:t>scan_file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r>
              <a:rPr lang="ko-KR" altLang="en-US" sz="1400" dirty="0">
                <a:solidFill>
                  <a:schemeClr val="tx1"/>
                </a:solidFill>
              </a:rPr>
              <a:t>함수 코드</a:t>
            </a:r>
          </a:p>
        </p:txBody>
      </p:sp>
    </p:spTree>
    <p:extLst>
      <p:ext uri="{BB962C8B-B14F-4D97-AF65-F5344CB8AC3E}">
        <p14:creationId xmlns:p14="http://schemas.microsoft.com/office/powerpoint/2010/main" val="147047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플러그인 추가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추가하려는 기능이 기존 시스템에 매끄럽게 연동될 수 있도록 기존 코드 분석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새로운 플러그인 코드를 형색에 맞게 정의</a:t>
            </a:r>
            <a:r>
              <a:rPr lang="en-US" altLang="ko-KR" sz="2400" dirty="0"/>
              <a:t>(</a:t>
            </a:r>
            <a:r>
              <a:rPr lang="en-US" altLang="ko-KR" sz="2400" dirty="0" err="1"/>
              <a:t>KavMain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</a:t>
            </a:r>
            <a:r>
              <a:rPr lang="en-US" altLang="ko-KR" sz="2400" dirty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플러그인 우선순위를 고려해 </a:t>
            </a:r>
            <a:r>
              <a:rPr lang="en-US" altLang="ko-KR" sz="2400" dirty="0" err="1"/>
              <a:t>kicom.list</a:t>
            </a:r>
            <a:r>
              <a:rPr lang="ko-KR" altLang="en-US" sz="2400" dirty="0"/>
              <a:t>에 새롭게 생성한 플러그인 파일 이름 기록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플러그인 엔진 코드 작성 및 추가로 필요한 파일을 </a:t>
            </a:r>
            <a:r>
              <a:rPr lang="en-US" altLang="ko-KR" sz="2400" dirty="0"/>
              <a:t>plugins </a:t>
            </a:r>
            <a:r>
              <a:rPr lang="ko-KR" altLang="en-US" sz="2400" dirty="0"/>
              <a:t>폴더에 복사</a:t>
            </a:r>
            <a:endParaRPr lang="en-US" altLang="ko-KR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엔진 동작 테스트</a:t>
            </a:r>
          </a:p>
        </p:txBody>
      </p:sp>
    </p:spTree>
    <p:extLst>
      <p:ext uri="{BB962C8B-B14F-4D97-AF65-F5344CB8AC3E}">
        <p14:creationId xmlns:p14="http://schemas.microsoft.com/office/powerpoint/2010/main" val="1439612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동작결과</a:t>
            </a:r>
          </a:p>
        </p:txBody>
      </p:sp>
      <p:pic>
        <p:nvPicPr>
          <p:cNvPr id="4" name="bandicam 2019-06-10 19-33-58-0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3700" y="1128713"/>
            <a:ext cx="8915400" cy="5014912"/>
          </a:xfrm>
        </p:spPr>
      </p:pic>
    </p:spTree>
    <p:extLst>
      <p:ext uri="{BB962C8B-B14F-4D97-AF65-F5344CB8AC3E}">
        <p14:creationId xmlns:p14="http://schemas.microsoft.com/office/powerpoint/2010/main" val="19044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동작결과</a:t>
            </a:r>
          </a:p>
        </p:txBody>
      </p:sp>
      <p:pic>
        <p:nvPicPr>
          <p:cNvPr id="4" name="bandicam 2019-06-10 19-36-46-1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3700" y="1128713"/>
            <a:ext cx="8915400" cy="5014912"/>
          </a:xfrm>
        </p:spPr>
      </p:pic>
    </p:spTree>
    <p:extLst>
      <p:ext uri="{BB962C8B-B14F-4D97-AF65-F5344CB8AC3E}">
        <p14:creationId xmlns:p14="http://schemas.microsoft.com/office/powerpoint/2010/main" val="36380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57" y="734458"/>
            <a:ext cx="8229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1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동작결과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7916" y="1173318"/>
            <a:ext cx="10298480" cy="501491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7688556-6943-4358-89B8-060B7755C8E4}"/>
              </a:ext>
            </a:extLst>
          </p:cNvPr>
          <p:cNvSpPr/>
          <p:nvPr/>
        </p:nvSpPr>
        <p:spPr>
          <a:xfrm>
            <a:off x="4382428" y="4474513"/>
            <a:ext cx="2732049" cy="3679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26CAA42-B46A-463F-8B23-5AD6C618537D}"/>
              </a:ext>
            </a:extLst>
          </p:cNvPr>
          <p:cNvSpPr/>
          <p:nvPr/>
        </p:nvSpPr>
        <p:spPr>
          <a:xfrm>
            <a:off x="4490223" y="3496778"/>
            <a:ext cx="2732049" cy="3679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134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 모델링으로 악성코드 여부를 식별하는 기본적인 기능을 보여주기 위해 제작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자신이 만든 모델이 어느 정도 수준인지 평가하고 싶다면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2017</a:t>
            </a:r>
            <a:r>
              <a:rPr lang="ko-KR" altLang="en-US" dirty="0"/>
              <a:t>년부터 매년 열리는  </a:t>
            </a:r>
            <a:r>
              <a:rPr lang="ko-KR" altLang="en-US" dirty="0">
                <a:solidFill>
                  <a:schemeClr val="accent1"/>
                </a:solidFill>
              </a:rPr>
              <a:t>정보보호 </a:t>
            </a:r>
            <a:r>
              <a:rPr lang="en-US" altLang="ko-KR" dirty="0">
                <a:solidFill>
                  <a:schemeClr val="accent1"/>
                </a:solidFill>
              </a:rPr>
              <a:t>R&amp;D </a:t>
            </a:r>
            <a:r>
              <a:rPr lang="ko-KR" altLang="en-US" dirty="0">
                <a:solidFill>
                  <a:schemeClr val="accent1"/>
                </a:solidFill>
              </a:rPr>
              <a:t>데이터 </a:t>
            </a:r>
            <a:r>
              <a:rPr lang="ko-KR" altLang="en-US" dirty="0" err="1">
                <a:solidFill>
                  <a:schemeClr val="accent1"/>
                </a:solidFill>
              </a:rPr>
              <a:t>챌린지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참가 해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097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24322-E0B7-41DE-B2CB-65E9B9FBF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999" y="2889885"/>
            <a:ext cx="11847022" cy="501511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6600" dirty="0">
                <a:solidFill>
                  <a:schemeClr val="accent1"/>
                </a:solidFill>
              </a:rPr>
              <a:t>감사합니다</a:t>
            </a:r>
            <a:r>
              <a:rPr lang="en-US" altLang="ko-KR" sz="6600" dirty="0">
                <a:solidFill>
                  <a:schemeClr val="accent1"/>
                </a:solidFill>
              </a:rPr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58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CE552-222C-4D6F-BAAE-12EB6DE7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</a:t>
            </a:r>
            <a:r>
              <a:rPr lang="ko-KR" altLang="en-US" err="1"/>
              <a:t>머신러닝을</a:t>
            </a:r>
            <a:r>
              <a:rPr lang="ko-KR" altLang="en-US"/>
              <a:t> 활용하는가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8C350E-65B2-429B-8E38-7478C5DC9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212" y="1082515"/>
            <a:ext cx="10748327" cy="51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86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아래자료는 참고용</a:t>
            </a:r>
            <a:r>
              <a:rPr lang="en-US" altLang="ko-KR" dirty="0"/>
              <a:t>(behind process)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아래자료는 참고용</a:t>
            </a:r>
            <a:r>
              <a:rPr lang="en-US" altLang="ko-KR" dirty="0"/>
              <a:t>(behind process)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278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71439-AD76-4A95-8736-BD2B64FA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정적분석이란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CB0DA-B736-40A6-AE88-BD48E5B7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악성코드를 실행하지 않고 분석하는 기법으로</a:t>
            </a:r>
            <a:r>
              <a:rPr lang="en-US" altLang="ko-KR" sz="2400" dirty="0"/>
              <a:t>, </a:t>
            </a:r>
            <a:r>
              <a:rPr lang="ko-KR" altLang="en-US" sz="2400" dirty="0"/>
              <a:t>크게 파일 기본 정보를 확인하는 방법</a:t>
            </a:r>
            <a:r>
              <a:rPr lang="en-US" altLang="ko-KR" sz="2400" dirty="0"/>
              <a:t>(</a:t>
            </a:r>
            <a:r>
              <a:rPr lang="ko-KR" altLang="en-US" sz="2400" dirty="0"/>
              <a:t>기본분석</a:t>
            </a:r>
            <a:r>
              <a:rPr lang="en-US" altLang="ko-KR" sz="2400" dirty="0"/>
              <a:t>)</a:t>
            </a:r>
            <a:r>
              <a:rPr lang="ko-KR" altLang="en-US" sz="2400" dirty="0"/>
              <a:t>과 어셈블리 언어 수준에서 분석하는 방법</a:t>
            </a:r>
            <a:r>
              <a:rPr lang="en-US" altLang="ko-KR" sz="2400" dirty="0"/>
              <a:t>(</a:t>
            </a:r>
            <a:r>
              <a:rPr lang="ko-KR" altLang="en-US" sz="2400" dirty="0"/>
              <a:t>코드 분석</a:t>
            </a:r>
            <a:r>
              <a:rPr lang="en-US" altLang="ko-KR" sz="2400" dirty="0"/>
              <a:t>)</a:t>
            </a:r>
            <a:r>
              <a:rPr lang="ko-KR" altLang="en-US" sz="2400" dirty="0"/>
              <a:t>이 있다</a:t>
            </a:r>
            <a:r>
              <a:rPr lang="en-US" altLang="ko-KR" sz="2400" dirty="0"/>
              <a:t>. </a:t>
            </a:r>
            <a:r>
              <a:rPr lang="ko-KR" altLang="en-US" sz="2400" dirty="0"/>
              <a:t>파일의 기본정보는 자동화 분석 도구에서 자동으로 뽑아내는 정보와 크게 다르지 않으며 정적 정보를 조회하는 도구를 사용해 쉽게 조회가 가능하다</a:t>
            </a:r>
            <a:r>
              <a:rPr lang="en-US" altLang="ko-KR" sz="2400" dirty="0"/>
              <a:t>. </a:t>
            </a:r>
            <a:r>
              <a:rPr lang="ko-KR" altLang="en-US" sz="2400" dirty="0"/>
              <a:t>하지만 정보를 해석 할 줄 모르면 분석의 의미가 없다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 </a:t>
            </a:r>
            <a:r>
              <a:rPr lang="en-US" altLang="ko-KR" sz="2400" u="sng" dirty="0">
                <a:solidFill>
                  <a:srgbClr val="FF0000"/>
                </a:solidFill>
              </a:rPr>
              <a:t>PE </a:t>
            </a:r>
            <a:r>
              <a:rPr lang="ko-KR" altLang="en-US" sz="2400" u="sng" dirty="0">
                <a:solidFill>
                  <a:srgbClr val="FF0000"/>
                </a:solidFill>
              </a:rPr>
              <a:t>헤더를 구성하는 각 필드의 역할과 의미</a:t>
            </a:r>
            <a:r>
              <a:rPr lang="ko-KR" altLang="en-US" sz="2400" dirty="0"/>
              <a:t>를 모를 경우 악성코드의 어떠한 특성도 파악할 수 없다</a:t>
            </a:r>
            <a:r>
              <a:rPr lang="en-US" altLang="ko-KR" sz="2400" dirty="0"/>
              <a:t>. PE(Portable Executable)</a:t>
            </a:r>
            <a:r>
              <a:rPr lang="ko-KR" altLang="en-US" sz="2400" dirty="0"/>
              <a:t>는 윈도우 실행 파일의 형식을 의미한다</a:t>
            </a:r>
            <a:r>
              <a:rPr lang="en-US" altLang="ko-KR" sz="2400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기본분석을 통해 파악가능한 대표적인 정보에는 </a:t>
            </a:r>
            <a:r>
              <a:rPr lang="en-US" altLang="ko-KR" sz="2400" dirty="0"/>
              <a:t>: </a:t>
            </a:r>
            <a:r>
              <a:rPr lang="ko-KR" altLang="en-US" sz="2400" dirty="0"/>
              <a:t>컴파일러의 종류와 버전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생성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r>
              <a:rPr lang="en-US" altLang="ko-KR" sz="2400" dirty="0"/>
              <a:t>/</a:t>
            </a:r>
            <a:r>
              <a:rPr lang="ko-KR" altLang="en-US" sz="2400" dirty="0"/>
              <a:t>접근 날짜</a:t>
            </a:r>
            <a:r>
              <a:rPr lang="en-US" altLang="ko-KR" sz="2400" dirty="0"/>
              <a:t>, </a:t>
            </a:r>
            <a:r>
              <a:rPr lang="ko-KR" altLang="en-US" sz="2400" dirty="0"/>
              <a:t>악성코드 동작에 필요한 기능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impor</a:t>
            </a:r>
            <a:r>
              <a:rPr lang="ko-KR" altLang="en-US" sz="2400" dirty="0"/>
              <a:t>정보</a:t>
            </a:r>
            <a:r>
              <a:rPr lang="en-US" altLang="ko-KR" sz="2400" dirty="0"/>
              <a:t>), </a:t>
            </a:r>
            <a:r>
              <a:rPr lang="ko-KR" altLang="en-US" sz="2400" dirty="0"/>
              <a:t>악성코드 파일 전체에서 출력 가능한 문자열 등이 있다</a:t>
            </a:r>
            <a:r>
              <a:rPr lang="en-US" altLang="ko-KR" sz="2400" dirty="0"/>
              <a:t>(</a:t>
            </a:r>
            <a:r>
              <a:rPr lang="ko-KR" altLang="en-US" sz="2400" dirty="0"/>
              <a:t>대부분 정보는 </a:t>
            </a:r>
            <a:r>
              <a:rPr lang="en-US" altLang="ko-KR" sz="2400" dirty="0"/>
              <a:t>PE</a:t>
            </a:r>
            <a:r>
              <a:rPr lang="ko-KR" altLang="en-US" sz="2400" dirty="0"/>
              <a:t>헤더 내에 담겨 있다</a:t>
            </a:r>
            <a:r>
              <a:rPr lang="en-US" altLang="ko-KR" sz="2400" dirty="0"/>
              <a:t>). </a:t>
            </a:r>
            <a:r>
              <a:rPr lang="ko-KR" altLang="en-US" sz="2400" dirty="0"/>
              <a:t>만약 분석을 방해하는 </a:t>
            </a:r>
            <a:r>
              <a:rPr lang="ko-KR" altLang="en-US" sz="2400" dirty="0">
                <a:solidFill>
                  <a:srgbClr val="FF0000"/>
                </a:solidFill>
              </a:rPr>
              <a:t>안티 </a:t>
            </a:r>
            <a:r>
              <a:rPr lang="ko-KR" altLang="en-US" sz="2400" dirty="0" err="1">
                <a:solidFill>
                  <a:srgbClr val="FF0000"/>
                </a:solidFill>
              </a:rPr>
              <a:t>리버싱</a:t>
            </a:r>
            <a:r>
              <a:rPr lang="ko-KR" altLang="en-US" sz="2400" dirty="0">
                <a:solidFill>
                  <a:srgbClr val="FF0000"/>
                </a:solidFill>
              </a:rPr>
              <a:t> 기법이 적용되어 있는 경우 </a:t>
            </a:r>
            <a:r>
              <a:rPr lang="ko-KR" altLang="en-US" sz="2400" dirty="0"/>
              <a:t>기본 분석을 통해 얻을 수 있는 정보가 제한 될 수도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5734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F4936-8E00-4F96-9A11-E0BD5C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악성코드 탐지 모델</a:t>
            </a:r>
            <a:r>
              <a:rPr lang="en-US" altLang="ko-KR"/>
              <a:t>(</a:t>
            </a:r>
            <a:r>
              <a:rPr lang="ko-KR" altLang="en-US"/>
              <a:t>프로젝트 개요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682FF-FE4E-4853-9FDF-3DDE5867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본 프로젝트에서는 </a:t>
            </a:r>
            <a:r>
              <a:rPr lang="en-US" altLang="ko-KR"/>
              <a:t>32</a:t>
            </a:r>
            <a:r>
              <a:rPr lang="ko-KR" altLang="en-US"/>
              <a:t>비트 윈도우 실행 파일 형식인 </a:t>
            </a:r>
            <a:r>
              <a:rPr lang="en-US" altLang="ko-KR"/>
              <a:t>PE </a:t>
            </a:r>
            <a:r>
              <a:rPr lang="ko-KR" altLang="en-US"/>
              <a:t>형식을 가지는 악성코드 탐지 모델 구축에 초점을 맞춘다</a:t>
            </a:r>
            <a:r>
              <a:rPr lang="en-US" altLang="ko-KR"/>
              <a:t>(EXE</a:t>
            </a:r>
            <a:r>
              <a:rPr lang="ko-KR" altLang="en-US"/>
              <a:t>실행파일이 여기에 속함</a:t>
            </a:r>
            <a:r>
              <a:rPr lang="en-US" altLang="ko-KR"/>
              <a:t>)</a:t>
            </a:r>
          </a:p>
          <a:p>
            <a:r>
              <a:rPr lang="ko-KR" altLang="en-US"/>
              <a:t>악성코드의 형태에 맞는 모델 구축이 필요</a:t>
            </a:r>
            <a:endParaRPr lang="en-US" altLang="ko-KR"/>
          </a:p>
          <a:p>
            <a:r>
              <a:rPr lang="ko-KR" altLang="en-US"/>
              <a:t>악성코드의 특징을 정확히 이해하는 것이 중요하다</a:t>
            </a:r>
            <a:r>
              <a:rPr lang="en-US" altLang="ko-KR"/>
              <a:t>.  </a:t>
            </a:r>
            <a:r>
              <a:rPr lang="ko-KR" altLang="en-US"/>
              <a:t>특히 악성코드의 형식마다 실제 코드의 위치와 동작 방식이 다르므로 이 부분을 고려하지 않고 단순한 </a:t>
            </a:r>
            <a:r>
              <a:rPr lang="en-US" altLang="ko-KR"/>
              <a:t>‘</a:t>
            </a:r>
            <a:r>
              <a:rPr lang="ko-KR" altLang="en-US"/>
              <a:t>악성 </a:t>
            </a:r>
            <a:r>
              <a:rPr lang="ko-KR" altLang="en-US" err="1"/>
              <a:t>기능＇에만</a:t>
            </a:r>
            <a:r>
              <a:rPr lang="ko-KR" altLang="en-US"/>
              <a:t> 초점을 맞추면 모델을 만들 수 없다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68403-AC9A-464D-8B7C-29401493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86" y="4180955"/>
            <a:ext cx="5124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ADCEA-6B3F-4965-AED5-874D1CA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특징 추출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140651-A546-4282-84DC-44C4AF192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6503" y="1791438"/>
            <a:ext cx="8184656" cy="37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7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580F7-6392-4B17-9F9E-38D75D69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DF2A74-F3AB-4DFF-AB8F-F4868B423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505" y="0"/>
            <a:ext cx="6519617" cy="68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57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A7EBE-FFDE-4465-9B84-6AAF4EC0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동적분석이란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69485-D03D-42E4-BC78-F8235D91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동적분석은 악성코드를 실행하면서 분석하는 기법으로</a:t>
            </a:r>
            <a:r>
              <a:rPr lang="en-US" altLang="ko-KR"/>
              <a:t>, </a:t>
            </a:r>
            <a:r>
              <a:rPr lang="ko-KR" altLang="en-US"/>
              <a:t>정적 분석과 마찬가지로 모니터링 도구를 사용해 악성코드의 행위를 분석하는 방법</a:t>
            </a:r>
            <a:r>
              <a:rPr lang="en-US" altLang="ko-KR"/>
              <a:t>(</a:t>
            </a:r>
            <a:r>
              <a:rPr lang="ko-KR" altLang="en-US" b="1">
                <a:solidFill>
                  <a:srgbClr val="FF0000"/>
                </a:solidFill>
              </a:rPr>
              <a:t>행위 분석</a:t>
            </a:r>
            <a:r>
              <a:rPr lang="en-US" altLang="ko-KR"/>
              <a:t>)</a:t>
            </a:r>
            <a:r>
              <a:rPr lang="ko-KR" altLang="en-US"/>
              <a:t>과 어셈블리 언어 수준에서 분석하는 방법</a:t>
            </a:r>
            <a:r>
              <a:rPr lang="en-US" altLang="ko-KR"/>
              <a:t>(</a:t>
            </a:r>
            <a:r>
              <a:rPr lang="ko-KR" altLang="en-US" b="1">
                <a:solidFill>
                  <a:schemeClr val="accent1"/>
                </a:solidFill>
              </a:rPr>
              <a:t>코드 분석</a:t>
            </a:r>
            <a:r>
              <a:rPr lang="en-US" altLang="ko-KR"/>
              <a:t>)</a:t>
            </a:r>
          </a:p>
          <a:p>
            <a:r>
              <a:rPr lang="ko-KR" altLang="en-US"/>
              <a:t>그림 </a:t>
            </a:r>
            <a:r>
              <a:rPr lang="en-US" altLang="ko-KR"/>
              <a:t>4-9 </a:t>
            </a:r>
            <a:r>
              <a:rPr lang="ko-KR" altLang="en-US"/>
              <a:t>는 </a:t>
            </a:r>
            <a:r>
              <a:rPr lang="en-US" altLang="ko-KR" err="1"/>
              <a:t>sysinternals</a:t>
            </a:r>
            <a:r>
              <a:rPr lang="ko-KR" altLang="en-US"/>
              <a:t>에서 제공하는 프로세스를 모니터를 이용해 </a:t>
            </a:r>
            <a:r>
              <a:rPr lang="en-US" altLang="ko-KR"/>
              <a:t>svchost.exe</a:t>
            </a:r>
            <a:r>
              <a:rPr lang="ko-KR" altLang="en-US"/>
              <a:t>라는 이름을 가진 프로세스의 행위를 기록한 결과다</a:t>
            </a:r>
            <a:r>
              <a:rPr lang="en-US" altLang="ko-KR"/>
              <a:t>. </a:t>
            </a:r>
            <a:r>
              <a:rPr lang="ko-KR" altLang="en-US"/>
              <a:t>정적 분석과 마찬가지로</a:t>
            </a:r>
            <a:r>
              <a:rPr lang="en-US" altLang="ko-KR"/>
              <a:t>, </a:t>
            </a:r>
            <a:r>
              <a:rPr lang="ko-KR" altLang="en-US"/>
              <a:t>의미를 해석할 줄 알아야 분석의 의미가 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6DE71-DD4F-4C54-BE09-A7937B50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3786760"/>
            <a:ext cx="56673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9A6BA-E1C3-46A1-9A9E-8AEFFFED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5C41C3-84D1-482A-ABC1-B3D1985AC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733" y="299618"/>
            <a:ext cx="7838827" cy="65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특징 추출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6</a:t>
            </a:r>
            <a:r>
              <a:rPr lang="ko-KR" altLang="en-US"/>
              <a:t>장에서 설명한 것처럼</a:t>
            </a:r>
            <a:r>
              <a:rPr lang="en-US" altLang="ko-KR"/>
              <a:t>, </a:t>
            </a:r>
            <a:r>
              <a:rPr lang="ko-KR" altLang="en-US"/>
              <a:t>프로젝트에서는 윈도우 </a:t>
            </a:r>
            <a:r>
              <a:rPr lang="en-US" altLang="ko-KR"/>
              <a:t>32</a:t>
            </a:r>
            <a:r>
              <a:rPr lang="ko-KR" altLang="en-US"/>
              <a:t>비트 실행 파일 형식</a:t>
            </a:r>
            <a:r>
              <a:rPr lang="en-US" altLang="ko-KR"/>
              <a:t>(PE)</a:t>
            </a:r>
            <a:r>
              <a:rPr lang="ko-KR" altLang="en-US"/>
              <a:t>에서 </a:t>
            </a:r>
            <a:r>
              <a:rPr lang="ko-KR" altLang="en-US" b="1">
                <a:solidFill>
                  <a:srgbClr val="FF0000"/>
                </a:solidFill>
              </a:rPr>
              <a:t>추출 가능한 세 가지 정적 특징</a:t>
            </a:r>
            <a:r>
              <a:rPr lang="ko-KR" altLang="en-US"/>
              <a:t>에 초점을 맞춘다</a:t>
            </a:r>
            <a:r>
              <a:rPr lang="en-US" altLang="ko-KR"/>
              <a:t>. </a:t>
            </a:r>
            <a:r>
              <a:rPr lang="ko-KR" altLang="en-US"/>
              <a:t>일관된 실습을 위해 본 프로젝트에서는 </a:t>
            </a:r>
            <a:r>
              <a:rPr lang="en-US" altLang="ko-KR"/>
              <a:t>7</a:t>
            </a:r>
            <a:r>
              <a:rPr lang="ko-KR" altLang="en-US"/>
              <a:t>장에서 소개한 데이터 수집 방법을 사용해 수집한 </a:t>
            </a:r>
            <a:r>
              <a:rPr lang="en-US" altLang="ko-KR"/>
              <a:t>500</a:t>
            </a:r>
            <a:r>
              <a:rPr lang="ko-KR" altLang="en-US"/>
              <a:t>개의 정상 프로그램 샘플과 </a:t>
            </a:r>
            <a:r>
              <a:rPr lang="en-US" altLang="ko-KR"/>
              <a:t>500</a:t>
            </a:r>
            <a:r>
              <a:rPr lang="ko-KR" altLang="en-US"/>
              <a:t>개의 악성코드 샘플을 사용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PE</a:t>
            </a:r>
            <a:r>
              <a:rPr lang="ko-KR" altLang="en-US"/>
              <a:t>헤더에서 </a:t>
            </a:r>
            <a:r>
              <a:rPr lang="en-US" altLang="ko-KR"/>
              <a:t>60</a:t>
            </a:r>
            <a:r>
              <a:rPr lang="ko-KR" altLang="en-US"/>
              <a:t>개의 </a:t>
            </a:r>
            <a:r>
              <a:rPr lang="en-US" altLang="ko-KR"/>
              <a:t>Raw</a:t>
            </a:r>
            <a:r>
              <a:rPr lang="ko-KR" altLang="en-US"/>
              <a:t>특징 과 </a:t>
            </a:r>
            <a:r>
              <a:rPr lang="en-US" altLang="ko-KR"/>
              <a:t>9</a:t>
            </a:r>
            <a:r>
              <a:rPr lang="ko-KR" altLang="en-US"/>
              <a:t>개의 </a:t>
            </a:r>
            <a:r>
              <a:rPr lang="en-US" altLang="ko-KR"/>
              <a:t>Derived</a:t>
            </a:r>
            <a:r>
              <a:rPr lang="ko-KR" altLang="en-US"/>
              <a:t>특징을 뽑아냈다</a:t>
            </a:r>
            <a:r>
              <a:rPr lang="en-US" altLang="ko-KR"/>
              <a:t>. Raw</a:t>
            </a:r>
            <a:r>
              <a:rPr lang="ko-KR" altLang="en-US"/>
              <a:t>는 </a:t>
            </a:r>
            <a:r>
              <a:rPr lang="en-US" altLang="ko-KR"/>
              <a:t>PE</a:t>
            </a:r>
            <a:r>
              <a:rPr lang="ko-KR" altLang="en-US"/>
              <a:t>헤더의 필드 값을 단순히 </a:t>
            </a:r>
            <a:r>
              <a:rPr lang="ko-KR" altLang="en-US" err="1"/>
              <a:t>파싱한</a:t>
            </a:r>
            <a:r>
              <a:rPr lang="ko-KR" altLang="en-US"/>
              <a:t> 결과를 의미하며</a:t>
            </a:r>
            <a:r>
              <a:rPr lang="en-US" altLang="ko-KR"/>
              <a:t>, Derived</a:t>
            </a:r>
            <a:r>
              <a:rPr lang="ko-KR" altLang="en-US"/>
              <a:t>는 필드 값을 한 번 더 가공한 특징들을 의미한다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50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PE헤더</a:t>
            </a:r>
            <a:endParaRPr lang="ko-KR" altLang="en-US" err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60개의 </a:t>
            </a:r>
            <a:r>
              <a:rPr lang="ko-KR" altLang="en-US" err="1">
                <a:ea typeface="맑은 고딕"/>
              </a:rPr>
              <a:t>raw특징</a:t>
            </a:r>
            <a:r>
              <a:rPr lang="ko-KR" altLang="en-US">
                <a:ea typeface="맑은 고딕"/>
              </a:rPr>
              <a:t> 과 9개의 </a:t>
            </a:r>
            <a:r>
              <a:rPr lang="ko-KR" altLang="en-US" err="1">
                <a:ea typeface="맑은 고딕"/>
              </a:rPr>
              <a:t>derived</a:t>
            </a:r>
            <a:r>
              <a:rPr lang="ko-KR" altLang="en-US">
                <a:ea typeface="맑은 고딕"/>
              </a:rPr>
              <a:t> 특징 </a:t>
            </a:r>
            <a:r>
              <a:rPr lang="ko-KR" altLang="en-US" err="1">
                <a:ea typeface="맑은 고딕"/>
              </a:rPr>
              <a:t>뽑아냄</a:t>
            </a:r>
            <a:r>
              <a:rPr lang="ko-KR" altLang="en-US">
                <a:ea typeface="맑은 고딕"/>
              </a:rPr>
              <a:t>. Raw는 PE헤더의 필드 개만을 단순히 </a:t>
            </a:r>
            <a:r>
              <a:rPr lang="ko-KR" altLang="en-US" err="1">
                <a:ea typeface="맑은 고딕"/>
              </a:rPr>
              <a:t>파싱한</a:t>
            </a:r>
            <a:r>
              <a:rPr lang="ko-KR" altLang="en-US">
                <a:ea typeface="맑은 고딕"/>
              </a:rPr>
              <a:t> 결과를 의미하며, Derived는 필드 값을 한번 더 가공한 특징들을 의미.</a:t>
            </a:r>
          </a:p>
        </p:txBody>
      </p:sp>
    </p:spTree>
    <p:extLst>
      <p:ext uri="{BB962C8B-B14F-4D97-AF65-F5344CB8AC3E}">
        <p14:creationId xmlns:p14="http://schemas.microsoft.com/office/powerpoint/2010/main" val="3719079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80D91-D0F7-4197-BF21-5C050B2A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특징 분석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C0BE3B-A969-41D4-904C-828D1A89B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특징이 가장 적합할까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대표적인 분류 알고리즘</a:t>
            </a:r>
            <a:endParaRPr lang="en-US" altLang="ko-KR" dirty="0"/>
          </a:p>
          <a:p>
            <a:r>
              <a:rPr lang="en-US" altLang="ko-KR" dirty="0" err="1"/>
              <a:t>do_SVM</a:t>
            </a:r>
            <a:r>
              <a:rPr lang="en-US" altLang="ko-KR" dirty="0"/>
              <a:t> </a:t>
            </a:r>
            <a:r>
              <a:rPr lang="en-US" altLang="ko-KR" dirty="0" err="1"/>
              <a:t>do_Randomforest</a:t>
            </a:r>
            <a:endParaRPr lang="en-US" altLang="ko-KR" dirty="0"/>
          </a:p>
          <a:p>
            <a:r>
              <a:rPr lang="en-US" altLang="ko-KR" dirty="0" err="1"/>
              <a:t>Ngram</a:t>
            </a:r>
            <a:r>
              <a:rPr lang="ko-KR" altLang="en-US" dirty="0"/>
              <a:t>이 더 악성코드 분류에 도움된다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Randomforest</a:t>
            </a:r>
            <a:r>
              <a:rPr lang="ko-KR" altLang="en-US" dirty="0"/>
              <a:t>가 </a:t>
            </a:r>
            <a:r>
              <a:rPr lang="en-US" altLang="ko-KR" dirty="0"/>
              <a:t>94.1%</a:t>
            </a:r>
            <a:r>
              <a:rPr lang="ko-KR" altLang="en-US" dirty="0"/>
              <a:t>로 높은 정확도가 나왔다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Ngram</a:t>
            </a:r>
            <a:r>
              <a:rPr lang="ko-KR" altLang="en-US" dirty="0"/>
              <a:t>을 </a:t>
            </a:r>
            <a:r>
              <a:rPr lang="ko-KR" altLang="en-US" dirty="0" err="1"/>
              <a:t>활용해야한다</a:t>
            </a:r>
            <a:r>
              <a:rPr lang="en-US" altLang="ko-KR" dirty="0"/>
              <a:t>. --&gt;</a:t>
            </a:r>
            <a:r>
              <a:rPr lang="en-US" altLang="ko-KR" dirty="0" err="1"/>
              <a:t>domai</a:t>
            </a:r>
            <a:r>
              <a:rPr lang="ko-KR" altLang="en-US" dirty="0"/>
              <a:t>지식이 필요한 이유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14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2E94-85AA-4259-A680-F7758281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9462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악성코드 탐지 모델(프로젝트 개요)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F9D6-0F34-469A-BCF8-BDC3BA9F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127991"/>
            <a:ext cx="11847022" cy="5015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ko-KR" altLang="en-US">
                <a:ea typeface="맑은 고딕"/>
              </a:rPr>
              <a:t>프로젝트 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72FB4-1E7F-4AC8-8DC1-6031C04A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95" y="1662060"/>
            <a:ext cx="10274191" cy="43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63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A1094-1AF0-4AAB-AC76-5FC865CC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통계적인 방법으로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12062-62A5-4E7C-BF74-5FFBE4466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도움이 되는 특징만 선별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600" dirty="0"/>
              <a:t>상위 </a:t>
            </a:r>
            <a:r>
              <a:rPr lang="en-US" altLang="ko-KR" sz="1600" dirty="0"/>
              <a:t>20</a:t>
            </a:r>
            <a:r>
              <a:rPr lang="ko-KR" altLang="en-US" sz="1600" dirty="0"/>
              <a:t>개 특징으로 모델링을 수행한 결과</a:t>
            </a:r>
            <a:endParaRPr lang="en-US" altLang="ko-KR" sz="1600" dirty="0"/>
          </a:p>
          <a:p>
            <a:r>
              <a:rPr lang="ko-KR" altLang="en-US" sz="1600" dirty="0"/>
              <a:t>상관성을 분석해 분류에 크게 도움이 되지 않는 특징을 추가로 몇 개 필터링 해보겠다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7A2883-95D2-4550-BC03-B06199EB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03" y="1714500"/>
            <a:ext cx="4171950" cy="171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A6B965-DEE9-404A-BCC0-1DB1DBBC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848" y="1026367"/>
            <a:ext cx="2763849" cy="27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85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DA58-3002-4748-AEA8-69971B3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723AD-D3E6-408B-B6D1-702409A1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좋은 </a:t>
            </a:r>
            <a:r>
              <a:rPr lang="en-US" altLang="ko-KR" dirty="0"/>
              <a:t>‘</a:t>
            </a:r>
            <a:r>
              <a:rPr lang="ko-KR" altLang="en-US" dirty="0"/>
              <a:t>특징</a:t>
            </a:r>
            <a:r>
              <a:rPr lang="en-US" altLang="ko-KR" dirty="0"/>
              <a:t>’</a:t>
            </a:r>
            <a:r>
              <a:rPr lang="ko-KR" altLang="en-US" dirty="0"/>
              <a:t>을 잘 뽑았다면 간단한 알고리즘을 사용해도 일정 수준 이상의 결과 기대 가능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정적 특징과 동적 특징을 하나의 특징으로 묶은 뒤 하나의 모델에 학습</a:t>
            </a:r>
            <a:endParaRPr lang="en-US" altLang="ko-KR" dirty="0"/>
          </a:p>
          <a:p>
            <a:r>
              <a:rPr lang="ko-KR" altLang="en-US" dirty="0"/>
              <a:t>정적 특징과 동적 특징</a:t>
            </a:r>
            <a:r>
              <a:rPr lang="en-US" altLang="ko-KR" dirty="0"/>
              <a:t>, </a:t>
            </a:r>
            <a:r>
              <a:rPr lang="ko-KR" altLang="en-US" dirty="0"/>
              <a:t>도는 혼합 하위 특징 조합을 선택 해 각 </a:t>
            </a:r>
            <a:r>
              <a:rPr lang="ko-KR" altLang="en-US" dirty="0" err="1"/>
              <a:t>특징별</a:t>
            </a:r>
            <a:r>
              <a:rPr lang="ko-KR" altLang="en-US" dirty="0"/>
              <a:t> 분류 모델을 학습시키고</a:t>
            </a:r>
            <a:r>
              <a:rPr lang="en-US" altLang="ko-KR" dirty="0"/>
              <a:t>, </a:t>
            </a:r>
            <a:r>
              <a:rPr lang="ko-KR" altLang="en-US" dirty="0"/>
              <a:t>각 모델의 결과를 특징으로 사용해 최종적으로 판단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164500-756E-4E6B-BE60-0A14A14F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57" y="3635548"/>
            <a:ext cx="1628775" cy="1323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B4FF5-5708-4DBF-9500-FCC41EEB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5" y="3783077"/>
            <a:ext cx="18288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BE069-B4E3-4AE5-83AE-32124D2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59B90-0135-445E-9C05-EB9012378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웹 </a:t>
            </a:r>
            <a:r>
              <a:rPr lang="ko-KR" altLang="en-US" dirty="0" err="1">
                <a:solidFill>
                  <a:srgbClr val="FF0000"/>
                </a:solidFill>
              </a:rPr>
              <a:t>크롤링</a:t>
            </a:r>
            <a:r>
              <a:rPr lang="en-US" altLang="ko-KR" dirty="0">
                <a:solidFill>
                  <a:srgbClr val="FF0000"/>
                </a:solidFill>
              </a:rPr>
              <a:t>(crawling)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ko-KR" altLang="en-US" b="1" dirty="0">
                <a:solidFill>
                  <a:schemeClr val="accent1"/>
                </a:solidFill>
              </a:rPr>
              <a:t>아카이브 다운로드</a:t>
            </a:r>
            <a:r>
              <a:rPr lang="ko-KR" altLang="en-US" dirty="0"/>
              <a:t>를 이용해 모은 </a:t>
            </a:r>
            <a:r>
              <a:rPr lang="ko-KR" altLang="en-US" b="1" dirty="0"/>
              <a:t>악성코드 파일 </a:t>
            </a:r>
            <a:r>
              <a:rPr lang="ko-KR" altLang="en-US" dirty="0"/>
              <a:t>이용</a:t>
            </a:r>
            <a:r>
              <a:rPr lang="en-US" altLang="ko-KR" dirty="0"/>
              <a:t>(</a:t>
            </a:r>
            <a:r>
              <a:rPr lang="en-US" altLang="ko-KR" dirty="0" err="1"/>
              <a:t>Virushare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정상 파일 </a:t>
            </a:r>
            <a:r>
              <a:rPr lang="en-US" altLang="ko-KR" b="1" dirty="0"/>
              <a:t>: </a:t>
            </a:r>
            <a:r>
              <a:rPr lang="ko-KR" altLang="en-US" dirty="0"/>
              <a:t>윈도우 실행 파일</a:t>
            </a:r>
            <a:r>
              <a:rPr lang="en-US" altLang="ko-KR" dirty="0"/>
              <a:t>(PE) </a:t>
            </a:r>
            <a:r>
              <a:rPr lang="ko-KR" altLang="en-US" dirty="0"/>
              <a:t>형식을 가지는 파일 중 </a:t>
            </a:r>
            <a:r>
              <a:rPr lang="en-US" altLang="ko-KR" dirty="0">
                <a:solidFill>
                  <a:schemeClr val="accent1"/>
                </a:solidFill>
              </a:rPr>
              <a:t>EXE</a:t>
            </a:r>
            <a:r>
              <a:rPr lang="ko-KR" altLang="en-US" dirty="0">
                <a:solidFill>
                  <a:schemeClr val="accent1"/>
                </a:solidFill>
              </a:rPr>
              <a:t>형식의 파일 수집 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</a:rPr>
              <a:t>  </a:t>
            </a:r>
            <a:r>
              <a:rPr lang="ko-KR" altLang="en-US" dirty="0"/>
              <a:t>악성 코드처럼 공개 소프트웨어 다운로드 사이트를 이용하는 방법이 </a:t>
            </a:r>
            <a:r>
              <a:rPr lang="ko-KR" altLang="en-US" dirty="0" err="1"/>
              <a:t>있</a:t>
            </a:r>
            <a:r>
              <a:rPr lang="ko-KR" altLang="en-US" dirty="0"/>
              <a:t>     다</a:t>
            </a:r>
            <a:r>
              <a:rPr lang="en-US" altLang="ko-KR" dirty="0"/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6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4F0A2-6D82-4B7D-8825-CB27A638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악성코드파일</a:t>
            </a:r>
            <a:r>
              <a:rPr lang="en-US" altLang="ko-KR" dirty="0"/>
              <a:t>(500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82F7D-ACAA-4A10-AEA9-6A16ECDDE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56BA6-EB15-4724-8D02-F6C42F69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5" y="991118"/>
            <a:ext cx="10630829" cy="5788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694282-0621-4A61-8F29-1B1132D6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617" y="2185639"/>
            <a:ext cx="3004525" cy="44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783C-FA3B-4458-9316-83ADC564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정상파일</a:t>
            </a:r>
            <a:r>
              <a:rPr lang="en-US" altLang="ko-KR" dirty="0"/>
              <a:t>(500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15AA04-1905-4811-AA25-099594D19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532" y="1128713"/>
            <a:ext cx="8953874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8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4152</Words>
  <Application>Microsoft Office PowerPoint</Application>
  <PresentationFormat>와이드스크린</PresentationFormat>
  <Paragraphs>385</Paragraphs>
  <Slides>61</Slides>
  <Notes>41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맑은 고딕</vt:lpstr>
      <vt:lpstr>Arial</vt:lpstr>
      <vt:lpstr>Wingdings</vt:lpstr>
      <vt:lpstr>Office 테마</vt:lpstr>
      <vt:lpstr>PowerPoint 프레젠테이션</vt:lpstr>
      <vt:lpstr>악성코드란</vt:lpstr>
      <vt:lpstr>악성코드 유형</vt:lpstr>
      <vt:lpstr>악성코드 유포 방법</vt:lpstr>
      <vt:lpstr>왜 머신러닝을 활용하는가?</vt:lpstr>
      <vt:lpstr>악성코드 탐지 모델(프로젝트 개요)</vt:lpstr>
      <vt:lpstr>데이터 수집</vt:lpstr>
      <vt:lpstr>악성코드파일(500개)</vt:lpstr>
      <vt:lpstr>정상파일(500개)</vt:lpstr>
      <vt:lpstr>데이터 레이블링</vt:lpstr>
      <vt:lpstr>악성코드 탐지 모델(프로젝트 개요)</vt:lpstr>
      <vt:lpstr>특징 공학을 위한 일반 프로그램 구조 알아보기</vt:lpstr>
      <vt:lpstr>특징 공학</vt:lpstr>
      <vt:lpstr>PowerPoint 프레젠테이션</vt:lpstr>
      <vt:lpstr>악성코드에서 PE 특징을 추출한 결과</vt:lpstr>
      <vt:lpstr>정상프로그램에서 PE 특징을 추출한 결과</vt:lpstr>
      <vt:lpstr>정적코드 패턴 추출</vt:lpstr>
      <vt:lpstr>정적코드 패턴 추출</vt:lpstr>
      <vt:lpstr>정적코드 패턴 추출(4-gram)</vt:lpstr>
      <vt:lpstr>4-gram으로 정적코드 패턴 추출 결과</vt:lpstr>
      <vt:lpstr>정적코드 패턴 추출(바이너리 이미지)</vt:lpstr>
      <vt:lpstr>특징 추출 단계에서 추출한 세가지 특징</vt:lpstr>
      <vt:lpstr>통계적인 방법으로 분석 </vt:lpstr>
      <vt:lpstr>악성코드 탐지 모델(프로젝트 개요)</vt:lpstr>
      <vt:lpstr>모델링 </vt:lpstr>
      <vt:lpstr>모델링 전략1</vt:lpstr>
      <vt:lpstr>모델링 전략2</vt:lpstr>
      <vt:lpstr>모델링 전략 3</vt:lpstr>
      <vt:lpstr>모델링전략4</vt:lpstr>
      <vt:lpstr>모델 스태킹 기법 </vt:lpstr>
      <vt:lpstr>단일 모델</vt:lpstr>
      <vt:lpstr>단일모델</vt:lpstr>
      <vt:lpstr>단일 모델</vt:lpstr>
      <vt:lpstr>스태킹 모델</vt:lpstr>
      <vt:lpstr>스태킹 모델</vt:lpstr>
      <vt:lpstr>스태킹 모델</vt:lpstr>
      <vt:lpstr>모델 배치</vt:lpstr>
      <vt:lpstr>모델 배치</vt:lpstr>
      <vt:lpstr>백신에 엔진 추가하기</vt:lpstr>
      <vt:lpstr>백신에 엔진 추가</vt:lpstr>
      <vt:lpstr>백신에 엔진 추가</vt:lpstr>
      <vt:lpstr>백신에 엔진 추가</vt:lpstr>
      <vt:lpstr>플러그인 추가.</vt:lpstr>
      <vt:lpstr>동작결과</vt:lpstr>
      <vt:lpstr>동작결과</vt:lpstr>
      <vt:lpstr>동작결과</vt:lpstr>
      <vt:lpstr>동작결과</vt:lpstr>
      <vt:lpstr>결론</vt:lpstr>
      <vt:lpstr>PowerPoint 프레젠테이션</vt:lpstr>
      <vt:lpstr>아래자료는 참고용(behind process)</vt:lpstr>
      <vt:lpstr>정적분석이란?</vt:lpstr>
      <vt:lpstr>악성코드 탐지 모델(프로젝트 개요)</vt:lpstr>
      <vt:lpstr>특징 추출</vt:lpstr>
      <vt:lpstr>PowerPoint 프레젠테이션</vt:lpstr>
      <vt:lpstr>동적분석이란?</vt:lpstr>
      <vt:lpstr>PowerPoint 프레젠테이션</vt:lpstr>
      <vt:lpstr>특징 추출 </vt:lpstr>
      <vt:lpstr>PE헤더</vt:lpstr>
      <vt:lpstr>특징 분석 </vt:lpstr>
      <vt:lpstr>통계적인 방법으로 분석</vt:lpstr>
      <vt:lpstr>모델링 전략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악성코드란</dc:title>
  <dc:creator>김 창헌</dc:creator>
  <cp:lastModifiedBy>김 창헌</cp:lastModifiedBy>
  <cp:revision>44</cp:revision>
  <dcterms:created xsi:type="dcterms:W3CDTF">2019-05-30T08:07:41Z</dcterms:created>
  <dcterms:modified xsi:type="dcterms:W3CDTF">2019-06-11T12:29:10Z</dcterms:modified>
</cp:coreProperties>
</file>